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746" r:id="rId5"/>
  </p:sldMasterIdLst>
  <p:notesMasterIdLst>
    <p:notesMasterId r:id="rId36"/>
  </p:notesMasterIdLst>
  <p:handoutMasterIdLst>
    <p:handoutMasterId r:id="rId37"/>
  </p:handoutMasterIdLst>
  <p:sldIdLst>
    <p:sldId id="256" r:id="rId6"/>
    <p:sldId id="276" r:id="rId7"/>
    <p:sldId id="279" r:id="rId8"/>
    <p:sldId id="280" r:id="rId9"/>
    <p:sldId id="282" r:id="rId10"/>
    <p:sldId id="283" r:id="rId11"/>
    <p:sldId id="1972" r:id="rId12"/>
    <p:sldId id="2014" r:id="rId13"/>
    <p:sldId id="2015" r:id="rId14"/>
    <p:sldId id="2016" r:id="rId15"/>
    <p:sldId id="1270" r:id="rId16"/>
    <p:sldId id="2042" r:id="rId17"/>
    <p:sldId id="1536" r:id="rId18"/>
    <p:sldId id="1269" r:id="rId19"/>
    <p:sldId id="1290" r:id="rId20"/>
    <p:sldId id="1291" r:id="rId21"/>
    <p:sldId id="2017" r:id="rId22"/>
    <p:sldId id="1292" r:id="rId23"/>
    <p:sldId id="1300" r:id="rId24"/>
    <p:sldId id="1293" r:id="rId25"/>
    <p:sldId id="1312" r:id="rId26"/>
    <p:sldId id="1311" r:id="rId27"/>
    <p:sldId id="1301" r:id="rId28"/>
    <p:sldId id="1313" r:id="rId29"/>
    <p:sldId id="2039" r:id="rId30"/>
    <p:sldId id="1273" r:id="rId31"/>
    <p:sldId id="2045" r:id="rId32"/>
    <p:sldId id="2029" r:id="rId33"/>
    <p:sldId id="2027" r:id="rId34"/>
    <p:sldId id="277" r:id="rId35"/>
  </p:sldIdLst>
  <p:sldSz cx="9144000" cy="5143500" type="screen16x9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Open Sans Light" pitchFamily="-10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6" userDrawn="1">
          <p15:clr>
            <a:srgbClr val="A4A3A4"/>
          </p15:clr>
        </p15:guide>
        <p15:guide id="3" orient="horz" pos="486" userDrawn="1">
          <p15:clr>
            <a:srgbClr val="A4A3A4"/>
          </p15:clr>
        </p15:guide>
        <p15:guide id="4" pos="657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1519" userDrawn="1">
          <p15:clr>
            <a:srgbClr val="A4A3A4"/>
          </p15:clr>
        </p15:guide>
        <p15:guide id="8" pos="1973" userDrawn="1">
          <p15:clr>
            <a:srgbClr val="A4A3A4"/>
          </p15:clr>
        </p15:guide>
        <p15:guide id="9" orient="horz" pos="1688" userDrawn="1">
          <p15:clr>
            <a:srgbClr val="A4A3A4"/>
          </p15:clr>
        </p15:guide>
        <p15:guide id="10" orient="horz" pos="2754" userDrawn="1">
          <p15:clr>
            <a:srgbClr val="A4A3A4"/>
          </p15:clr>
        </p15:guide>
        <p15:guide id="11" pos="51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77"/>
    <a:srgbClr val="EC6607"/>
    <a:srgbClr val="262626"/>
    <a:srgbClr val="D9D9D9"/>
    <a:srgbClr val="95C4D4"/>
    <a:srgbClr val="F2F2F2"/>
    <a:srgbClr val="E9692E"/>
    <a:srgbClr val="8B7C09"/>
    <a:srgbClr val="E0E0E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1A4D5-EB6E-4219-A196-476667E04DF5}" v="13" vWet="15" dt="2023-11-28T10:37:46.807"/>
    <p1510:client id="{D91FA7BC-4CE1-4C11-B2E8-2DA9DDA26FC2}" v="354" dt="2023-11-28T11:36:56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826"/>
        <p:guide orient="horz" pos="486"/>
        <p:guide pos="657"/>
        <p:guide pos="476"/>
        <p:guide orient="horz"/>
        <p:guide pos="1519"/>
        <p:guide pos="1973"/>
        <p:guide orient="horz" pos="1688"/>
        <p:guide orient="horz" pos="2754"/>
        <p:guide pos="51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cht, Michaela [ZAB]" userId="7ab733e3-3282-4c3a-a2e4-c65d1350835e" providerId="ADAL" clId="{C855725D-DB87-4BED-844B-B4DC8C143B31}"/>
    <pc:docChg chg="undo redo custSel addSld delSld modSld sldOrd">
      <pc:chgData name="Brecht, Michaela [ZAB]" userId="7ab733e3-3282-4c3a-a2e4-c65d1350835e" providerId="ADAL" clId="{C855725D-DB87-4BED-844B-B4DC8C143B31}" dt="2023-09-21T15:17:23.192" v="1929" actId="20577"/>
      <pc:docMkLst>
        <pc:docMk/>
      </pc:docMkLst>
      <pc:sldChg chg="modSp mod">
        <pc:chgData name="Brecht, Michaela [ZAB]" userId="7ab733e3-3282-4c3a-a2e4-c65d1350835e" providerId="ADAL" clId="{C855725D-DB87-4BED-844B-B4DC8C143B31}" dt="2023-09-21T15:11:26.606" v="1707" actId="400"/>
        <pc:sldMkLst>
          <pc:docMk/>
          <pc:sldMk cId="41698516" sldId="287"/>
        </pc:sldMkLst>
        <pc:spChg chg="mod">
          <ac:chgData name="Brecht, Michaela [ZAB]" userId="7ab733e3-3282-4c3a-a2e4-c65d1350835e" providerId="ADAL" clId="{C855725D-DB87-4BED-844B-B4DC8C143B31}" dt="2023-09-21T15:11:18.051" v="1706" actId="400"/>
          <ac:spMkLst>
            <pc:docMk/>
            <pc:sldMk cId="41698516" sldId="287"/>
            <ac:spMk id="21" creationId="{0B0F308C-F361-4512-9D9C-FDB585F10EC4}"/>
          </ac:spMkLst>
        </pc:spChg>
        <pc:spChg chg="mod">
          <ac:chgData name="Brecht, Michaela [ZAB]" userId="7ab733e3-3282-4c3a-a2e4-c65d1350835e" providerId="ADAL" clId="{C855725D-DB87-4BED-844B-B4DC8C143B31}" dt="2023-09-21T15:11:26.606" v="1707" actId="400"/>
          <ac:spMkLst>
            <pc:docMk/>
            <pc:sldMk cId="41698516" sldId="287"/>
            <ac:spMk id="22" creationId="{DBACED2B-F0B9-85A4-C300-5F9EB12A7454}"/>
          </ac:spMkLst>
        </pc:spChg>
      </pc:sldChg>
      <pc:sldChg chg="modSp mod">
        <pc:chgData name="Brecht, Michaela [ZAB]" userId="7ab733e3-3282-4c3a-a2e4-c65d1350835e" providerId="ADAL" clId="{C855725D-DB87-4BED-844B-B4DC8C143B31}" dt="2023-09-21T14:39:18.477" v="812" actId="13926"/>
        <pc:sldMkLst>
          <pc:docMk/>
          <pc:sldMk cId="2897133773" sldId="288"/>
        </pc:sldMkLst>
        <pc:spChg chg="mod">
          <ac:chgData name="Brecht, Michaela [ZAB]" userId="7ab733e3-3282-4c3a-a2e4-c65d1350835e" providerId="ADAL" clId="{C855725D-DB87-4BED-844B-B4DC8C143B31}" dt="2023-09-21T14:39:18.477" v="812" actId="13926"/>
          <ac:spMkLst>
            <pc:docMk/>
            <pc:sldMk cId="2897133773" sldId="288"/>
            <ac:spMk id="10" creationId="{26B99583-1061-1592-A3E9-9C789562375A}"/>
          </ac:spMkLst>
        </pc:spChg>
      </pc:sldChg>
      <pc:sldChg chg="addSp delSp modSp mod ord">
        <pc:chgData name="Brecht, Michaela [ZAB]" userId="7ab733e3-3282-4c3a-a2e4-c65d1350835e" providerId="ADAL" clId="{C855725D-DB87-4BED-844B-B4DC8C143B31}" dt="2023-09-21T15:17:23.192" v="1929" actId="20577"/>
        <pc:sldMkLst>
          <pc:docMk/>
          <pc:sldMk cId="409766345" sldId="289"/>
        </pc:sldMkLst>
        <pc:spChg chg="mod">
          <ac:chgData name="Brecht, Michaela [ZAB]" userId="7ab733e3-3282-4c3a-a2e4-c65d1350835e" providerId="ADAL" clId="{C855725D-DB87-4BED-844B-B4DC8C143B31}" dt="2023-09-21T15:14:42.475" v="1852" actId="1038"/>
          <ac:spMkLst>
            <pc:docMk/>
            <pc:sldMk cId="409766345" sldId="289"/>
            <ac:spMk id="2" creationId="{5AC060C4-2819-4508-99E1-AF98B014E5B6}"/>
          </ac:spMkLst>
        </pc:spChg>
        <pc:spChg chg="mod">
          <ac:chgData name="Brecht, Michaela [ZAB]" userId="7ab733e3-3282-4c3a-a2e4-c65d1350835e" providerId="ADAL" clId="{C855725D-DB87-4BED-844B-B4DC8C143B31}" dt="2023-09-21T15:14:42.475" v="1852" actId="1038"/>
          <ac:spMkLst>
            <pc:docMk/>
            <pc:sldMk cId="409766345" sldId="289"/>
            <ac:spMk id="3" creationId="{E31EF2E3-07F7-4901-0AA5-DFE942F2EC24}"/>
          </ac:spMkLst>
        </pc:spChg>
        <pc:spChg chg="del">
          <ac:chgData name="Brecht, Michaela [ZAB]" userId="7ab733e3-3282-4c3a-a2e4-c65d1350835e" providerId="ADAL" clId="{C855725D-DB87-4BED-844B-B4DC8C143B31}" dt="2023-09-21T14:38:31.034" v="811" actId="478"/>
          <ac:spMkLst>
            <pc:docMk/>
            <pc:sldMk cId="409766345" sldId="289"/>
            <ac:spMk id="5" creationId="{84109B33-D9C5-F123-8C57-48A4DCB3733E}"/>
          </ac:spMkLst>
        </pc:spChg>
        <pc:spChg chg="del">
          <ac:chgData name="Brecht, Michaela [ZAB]" userId="7ab733e3-3282-4c3a-a2e4-c65d1350835e" providerId="ADAL" clId="{C855725D-DB87-4BED-844B-B4DC8C143B31}" dt="2023-09-21T14:37:55.143" v="803" actId="478"/>
          <ac:spMkLst>
            <pc:docMk/>
            <pc:sldMk cId="409766345" sldId="289"/>
            <ac:spMk id="6" creationId="{8D3136D2-E997-C16B-2C16-14F1D84EC100}"/>
          </ac:spMkLst>
        </pc:spChg>
        <pc:spChg chg="del">
          <ac:chgData name="Brecht, Michaela [ZAB]" userId="7ab733e3-3282-4c3a-a2e4-c65d1350835e" providerId="ADAL" clId="{C855725D-DB87-4BED-844B-B4DC8C143B31}" dt="2023-09-21T14:38:09.764" v="807" actId="478"/>
          <ac:spMkLst>
            <pc:docMk/>
            <pc:sldMk cId="409766345" sldId="289"/>
            <ac:spMk id="7" creationId="{EBA77B15-3FB4-F64F-88CD-AE6D6A9EA4A4}"/>
          </ac:spMkLst>
        </pc:spChg>
        <pc:spChg chg="del">
          <ac:chgData name="Brecht, Michaela [ZAB]" userId="7ab733e3-3282-4c3a-a2e4-c65d1350835e" providerId="ADAL" clId="{C855725D-DB87-4BED-844B-B4DC8C143B31}" dt="2023-09-21T14:38:28.643" v="810" actId="478"/>
          <ac:spMkLst>
            <pc:docMk/>
            <pc:sldMk cId="409766345" sldId="289"/>
            <ac:spMk id="9" creationId="{1E09AFAC-CE55-42A1-0D72-C19D1369AB2C}"/>
          </ac:spMkLst>
        </pc:spChg>
        <pc:spChg chg="del">
          <ac:chgData name="Brecht, Michaela [ZAB]" userId="7ab733e3-3282-4c3a-a2e4-c65d1350835e" providerId="ADAL" clId="{C855725D-DB87-4BED-844B-B4DC8C143B31}" dt="2023-09-21T14:38:27.493" v="809" actId="478"/>
          <ac:spMkLst>
            <pc:docMk/>
            <pc:sldMk cId="409766345" sldId="289"/>
            <ac:spMk id="10" creationId="{284A19C8-2511-E29B-6992-C4C653173711}"/>
          </ac:spMkLst>
        </pc:spChg>
        <pc:spChg chg="mod">
          <ac:chgData name="Brecht, Michaela [ZAB]" userId="7ab733e3-3282-4c3a-a2e4-c65d1350835e" providerId="ADAL" clId="{C855725D-DB87-4BED-844B-B4DC8C143B31}" dt="2023-09-21T15:14:42.475" v="1852" actId="1038"/>
          <ac:spMkLst>
            <pc:docMk/>
            <pc:sldMk cId="409766345" sldId="289"/>
            <ac:spMk id="16" creationId="{330EF325-F9A8-D0F9-CCC1-D415BBECC945}"/>
          </ac:spMkLst>
        </pc:spChg>
        <pc:spChg chg="del">
          <ac:chgData name="Brecht, Michaela [ZAB]" userId="7ab733e3-3282-4c3a-a2e4-c65d1350835e" providerId="ADAL" clId="{C855725D-DB87-4BED-844B-B4DC8C143B31}" dt="2023-09-21T14:38:14.831" v="808" actId="478"/>
          <ac:spMkLst>
            <pc:docMk/>
            <pc:sldMk cId="409766345" sldId="289"/>
            <ac:spMk id="17" creationId="{98EEB957-10BC-0F0B-3DE9-667EA519B884}"/>
          </ac:spMkLst>
        </pc:spChg>
        <pc:spChg chg="mod">
          <ac:chgData name="Brecht, Michaela [ZAB]" userId="7ab733e3-3282-4c3a-a2e4-c65d1350835e" providerId="ADAL" clId="{C855725D-DB87-4BED-844B-B4DC8C143B31}" dt="2023-09-21T14:38:07.154" v="806" actId="13926"/>
          <ac:spMkLst>
            <pc:docMk/>
            <pc:sldMk cId="409766345" sldId="289"/>
            <ac:spMk id="20" creationId="{484C0D66-D185-09D1-FBFF-6CCD0DE8044C}"/>
          </ac:spMkLst>
        </pc:spChg>
        <pc:spChg chg="add mod">
          <ac:chgData name="Brecht, Michaela [ZAB]" userId="7ab733e3-3282-4c3a-a2e4-c65d1350835e" providerId="ADAL" clId="{C855725D-DB87-4BED-844B-B4DC8C143B31}" dt="2023-09-21T14:38:01.555" v="805" actId="1076"/>
          <ac:spMkLst>
            <pc:docMk/>
            <pc:sldMk cId="409766345" sldId="289"/>
            <ac:spMk id="21" creationId="{D51F5953-7EFC-E857-B6CB-C52639F63418}"/>
          </ac:spMkLst>
        </pc:spChg>
        <pc:spChg chg="add mod">
          <ac:chgData name="Brecht, Michaela [ZAB]" userId="7ab733e3-3282-4c3a-a2e4-c65d1350835e" providerId="ADAL" clId="{C855725D-DB87-4BED-844B-B4DC8C143B31}" dt="2023-09-21T15:17:23.192" v="1929" actId="20577"/>
          <ac:spMkLst>
            <pc:docMk/>
            <pc:sldMk cId="409766345" sldId="289"/>
            <ac:spMk id="23" creationId="{15307F22-2A84-73E0-3D93-4B0F433FD0B9}"/>
          </ac:spMkLst>
        </pc:spChg>
        <pc:spChg chg="add mod">
          <ac:chgData name="Brecht, Michaela [ZAB]" userId="7ab733e3-3282-4c3a-a2e4-c65d1350835e" providerId="ADAL" clId="{C855725D-DB87-4BED-844B-B4DC8C143B31}" dt="2023-09-21T15:14:57.173" v="1858" actId="14100"/>
          <ac:spMkLst>
            <pc:docMk/>
            <pc:sldMk cId="409766345" sldId="289"/>
            <ac:spMk id="25" creationId="{D9434F10-9BF9-8A32-DCD6-52AD839D07A8}"/>
          </ac:spMkLst>
        </pc:spChg>
        <pc:spChg chg="add mod">
          <ac:chgData name="Brecht, Michaela [ZAB]" userId="7ab733e3-3282-4c3a-a2e4-c65d1350835e" providerId="ADAL" clId="{C855725D-DB87-4BED-844B-B4DC8C143B31}" dt="2023-09-21T15:14:51.612" v="1856" actId="1076"/>
          <ac:spMkLst>
            <pc:docMk/>
            <pc:sldMk cId="409766345" sldId="289"/>
            <ac:spMk id="27" creationId="{F432E56D-FB06-C0E6-1881-C1E3EC1E71C9}"/>
          </ac:spMkLst>
        </pc:spChg>
        <pc:grpChg chg="mod">
          <ac:chgData name="Brecht, Michaela [ZAB]" userId="7ab733e3-3282-4c3a-a2e4-c65d1350835e" providerId="ADAL" clId="{C855725D-DB87-4BED-844B-B4DC8C143B31}" dt="2023-09-21T15:14:42.475" v="1852" actId="1038"/>
          <ac:grpSpMkLst>
            <pc:docMk/>
            <pc:sldMk cId="409766345" sldId="289"/>
            <ac:grpSpMk id="8" creationId="{EF80DE9F-8134-9352-C1EC-515DC8F893F2}"/>
          </ac:grpSpMkLst>
        </pc:grpChg>
        <pc:grpChg chg="del">
          <ac:chgData name="Brecht, Michaela [ZAB]" userId="7ab733e3-3282-4c3a-a2e4-c65d1350835e" providerId="ADAL" clId="{C855725D-DB87-4BED-844B-B4DC8C143B31}" dt="2023-09-21T14:37:58.004" v="804" actId="478"/>
          <ac:grpSpMkLst>
            <pc:docMk/>
            <pc:sldMk cId="409766345" sldId="289"/>
            <ac:grpSpMk id="13" creationId="{C5EF27B7-E5D8-ED3E-9BE4-58CD6C68D226}"/>
          </ac:grpSpMkLst>
        </pc:grpChg>
      </pc:sldChg>
      <pc:sldChg chg="addSp modSp mod">
        <pc:chgData name="Brecht, Michaela [ZAB]" userId="7ab733e3-3282-4c3a-a2e4-c65d1350835e" providerId="ADAL" clId="{C855725D-DB87-4BED-844B-B4DC8C143B31}" dt="2023-09-21T15:02:02.604" v="1505" actId="14100"/>
        <pc:sldMkLst>
          <pc:docMk/>
          <pc:sldMk cId="3849033524" sldId="1273"/>
        </pc:sldMkLst>
        <pc:spChg chg="add mod">
          <ac:chgData name="Brecht, Michaela [ZAB]" userId="7ab733e3-3282-4c3a-a2e4-c65d1350835e" providerId="ADAL" clId="{C855725D-DB87-4BED-844B-B4DC8C143B31}" dt="2023-09-21T15:02:02.604" v="1505" actId="14100"/>
          <ac:spMkLst>
            <pc:docMk/>
            <pc:sldMk cId="3849033524" sldId="1273"/>
            <ac:spMk id="5" creationId="{6D40A390-0C54-4531-3E2D-FD9679536C07}"/>
          </ac:spMkLst>
        </pc:spChg>
      </pc:sldChg>
      <pc:sldChg chg="addSp modSp mod">
        <pc:chgData name="Brecht, Michaela [ZAB]" userId="7ab733e3-3282-4c3a-a2e4-c65d1350835e" providerId="ADAL" clId="{C855725D-DB87-4BED-844B-B4DC8C143B31}" dt="2023-09-21T15:05:21.489" v="1695" actId="20577"/>
        <pc:sldMkLst>
          <pc:docMk/>
          <pc:sldMk cId="2282151196" sldId="1287"/>
        </pc:sldMkLst>
        <pc:spChg chg="add mod">
          <ac:chgData name="Brecht, Michaela [ZAB]" userId="7ab733e3-3282-4c3a-a2e4-c65d1350835e" providerId="ADAL" clId="{C855725D-DB87-4BED-844B-B4DC8C143B31}" dt="2023-09-21T14:31:49.814" v="677"/>
          <ac:spMkLst>
            <pc:docMk/>
            <pc:sldMk cId="2282151196" sldId="1287"/>
            <ac:spMk id="3" creationId="{1366CC8A-EBCA-BD74-9175-B535FFEA6D04}"/>
          </ac:spMkLst>
        </pc:spChg>
        <pc:spChg chg="mod">
          <ac:chgData name="Brecht, Michaela [ZAB]" userId="7ab733e3-3282-4c3a-a2e4-c65d1350835e" providerId="ADAL" clId="{C855725D-DB87-4BED-844B-B4DC8C143B31}" dt="2023-09-21T14:55:10.765" v="1315" actId="20577"/>
          <ac:spMkLst>
            <pc:docMk/>
            <pc:sldMk cId="2282151196" sldId="1287"/>
            <ac:spMk id="5" creationId="{1B216400-3BFB-9CE6-F2FB-3D8226DFF989}"/>
          </ac:spMkLst>
        </pc:spChg>
        <pc:spChg chg="mod">
          <ac:chgData name="Brecht, Michaela [ZAB]" userId="7ab733e3-3282-4c3a-a2e4-c65d1350835e" providerId="ADAL" clId="{C855725D-DB87-4BED-844B-B4DC8C143B31}" dt="2023-09-21T14:55:23.035" v="1318" actId="13926"/>
          <ac:spMkLst>
            <pc:docMk/>
            <pc:sldMk cId="2282151196" sldId="1287"/>
            <ac:spMk id="7" creationId="{E26295E1-C830-4DC3-AB71-177EFDB41E46}"/>
          </ac:spMkLst>
        </pc:spChg>
        <pc:spChg chg="mod">
          <ac:chgData name="Brecht, Michaela [ZAB]" userId="7ab733e3-3282-4c3a-a2e4-c65d1350835e" providerId="ADAL" clId="{C855725D-DB87-4BED-844B-B4DC8C143B31}" dt="2023-09-21T15:05:21.489" v="1695" actId="20577"/>
          <ac:spMkLst>
            <pc:docMk/>
            <pc:sldMk cId="2282151196" sldId="1287"/>
            <ac:spMk id="8" creationId="{11EE452F-145C-A5A7-52B6-818951B417F8}"/>
          </ac:spMkLst>
        </pc:spChg>
        <pc:spChg chg="mod">
          <ac:chgData name="Brecht, Michaela [ZAB]" userId="7ab733e3-3282-4c3a-a2e4-c65d1350835e" providerId="ADAL" clId="{C855725D-DB87-4BED-844B-B4DC8C143B31}" dt="2023-09-21T14:55:03.140" v="1296" actId="20577"/>
          <ac:spMkLst>
            <pc:docMk/>
            <pc:sldMk cId="2282151196" sldId="1287"/>
            <ac:spMk id="9" creationId="{8C4A4AD1-EFD8-3C6F-316D-87BAACC8EF75}"/>
          </ac:spMkLst>
        </pc:spChg>
        <pc:spChg chg="mod">
          <ac:chgData name="Brecht, Michaela [ZAB]" userId="7ab733e3-3282-4c3a-a2e4-c65d1350835e" providerId="ADAL" clId="{C855725D-DB87-4BED-844B-B4DC8C143B31}" dt="2023-09-21T14:33:02.006" v="726"/>
          <ac:spMkLst>
            <pc:docMk/>
            <pc:sldMk cId="2282151196" sldId="1287"/>
            <ac:spMk id="12" creationId="{B3F1D3AC-F5DC-2868-058A-7A736E5DB7BA}"/>
          </ac:spMkLst>
        </pc:spChg>
      </pc:sldChg>
      <pc:sldChg chg="addSp delSp modSp mod">
        <pc:chgData name="Brecht, Michaela [ZAB]" userId="7ab733e3-3282-4c3a-a2e4-c65d1350835e" providerId="ADAL" clId="{C855725D-DB87-4BED-844B-B4DC8C143B31}" dt="2023-09-21T14:24:14.215" v="279" actId="20577"/>
        <pc:sldMkLst>
          <pc:docMk/>
          <pc:sldMk cId="62250681" sldId="1299"/>
        </pc:sldMkLst>
        <pc:spChg chg="add del mod">
          <ac:chgData name="Brecht, Michaela [ZAB]" userId="7ab733e3-3282-4c3a-a2e4-c65d1350835e" providerId="ADAL" clId="{C855725D-DB87-4BED-844B-B4DC8C143B31}" dt="2023-09-21T14:14:38.405" v="95"/>
          <ac:spMkLst>
            <pc:docMk/>
            <pc:sldMk cId="62250681" sldId="1299"/>
            <ac:spMk id="5" creationId="{56055251-EF9B-0671-859D-17BEE6C38223}"/>
          </ac:spMkLst>
        </pc:spChg>
        <pc:spChg chg="add mod">
          <ac:chgData name="Brecht, Michaela [ZAB]" userId="7ab733e3-3282-4c3a-a2e4-c65d1350835e" providerId="ADAL" clId="{C855725D-DB87-4BED-844B-B4DC8C143B31}" dt="2023-09-21T14:24:14.215" v="279" actId="20577"/>
          <ac:spMkLst>
            <pc:docMk/>
            <pc:sldMk cId="62250681" sldId="1299"/>
            <ac:spMk id="7" creationId="{5C539C53-840A-39EA-1508-305F62A8D908}"/>
          </ac:spMkLst>
        </pc:spChg>
        <pc:spChg chg="add mod">
          <ac:chgData name="Brecht, Michaela [ZAB]" userId="7ab733e3-3282-4c3a-a2e4-c65d1350835e" providerId="ADAL" clId="{C855725D-DB87-4BED-844B-B4DC8C143B31}" dt="2023-09-21T14:23:40.794" v="265" actId="1076"/>
          <ac:spMkLst>
            <pc:docMk/>
            <pc:sldMk cId="62250681" sldId="1299"/>
            <ac:spMk id="10" creationId="{5A982C62-F18E-B961-6CC2-081AF99B164E}"/>
          </ac:spMkLst>
        </pc:spChg>
        <pc:spChg chg="mod">
          <ac:chgData name="Brecht, Michaela [ZAB]" userId="7ab733e3-3282-4c3a-a2e4-c65d1350835e" providerId="ADAL" clId="{C855725D-DB87-4BED-844B-B4DC8C143B31}" dt="2023-09-21T14:20:10.592" v="112" actId="20577"/>
          <ac:spMkLst>
            <pc:docMk/>
            <pc:sldMk cId="62250681" sldId="1299"/>
            <ac:spMk id="26" creationId="{792C00D7-3DCC-84FD-FB49-1484CC373306}"/>
          </ac:spMkLst>
        </pc:spChg>
        <pc:spChg chg="mod">
          <ac:chgData name="Brecht, Michaela [ZAB]" userId="7ab733e3-3282-4c3a-a2e4-c65d1350835e" providerId="ADAL" clId="{C855725D-DB87-4BED-844B-B4DC8C143B31}" dt="2023-09-21T14:12:21.055" v="0" actId="1076"/>
          <ac:spMkLst>
            <pc:docMk/>
            <pc:sldMk cId="62250681" sldId="1299"/>
            <ac:spMk id="27" creationId="{2468F566-77BA-E27A-72B0-E9BA4D6C772E}"/>
          </ac:spMkLst>
        </pc:spChg>
        <pc:picChg chg="add mod ord">
          <ac:chgData name="Brecht, Michaela [ZAB]" userId="7ab733e3-3282-4c3a-a2e4-c65d1350835e" providerId="ADAL" clId="{C855725D-DB87-4BED-844B-B4DC8C143B31}" dt="2023-09-21T14:22:38.315" v="201" actId="1076"/>
          <ac:picMkLst>
            <pc:docMk/>
            <pc:sldMk cId="62250681" sldId="1299"/>
            <ac:picMk id="3" creationId="{0E6D4297-0268-3842-D39D-3AED435B523D}"/>
          </ac:picMkLst>
        </pc:picChg>
      </pc:sldChg>
      <pc:sldChg chg="addSp delSp modSp mod">
        <pc:chgData name="Brecht, Michaela [ZAB]" userId="7ab733e3-3282-4c3a-a2e4-c65d1350835e" providerId="ADAL" clId="{C855725D-DB87-4BED-844B-B4DC8C143B31}" dt="2023-09-21T15:13:28.590" v="1798" actId="478"/>
        <pc:sldMkLst>
          <pc:docMk/>
          <pc:sldMk cId="2768798516" sldId="1302"/>
        </pc:sldMkLst>
        <pc:spChg chg="add del mod">
          <ac:chgData name="Brecht, Michaela [ZAB]" userId="7ab733e3-3282-4c3a-a2e4-c65d1350835e" providerId="ADAL" clId="{C855725D-DB87-4BED-844B-B4DC8C143B31}" dt="2023-09-21T14:31:22.492" v="670" actId="478"/>
          <ac:spMkLst>
            <pc:docMk/>
            <pc:sldMk cId="2768798516" sldId="1302"/>
            <ac:spMk id="2" creationId="{6B90EB6D-6C37-372E-39D8-C6B7E5146808}"/>
          </ac:spMkLst>
        </pc:spChg>
        <pc:spChg chg="del">
          <ac:chgData name="Brecht, Michaela [ZAB]" userId="7ab733e3-3282-4c3a-a2e4-c65d1350835e" providerId="ADAL" clId="{C855725D-DB87-4BED-844B-B4DC8C143B31}" dt="2023-09-21T14:36:44.856" v="796" actId="21"/>
          <ac:spMkLst>
            <pc:docMk/>
            <pc:sldMk cId="2768798516" sldId="1302"/>
            <ac:spMk id="3" creationId="{423AED65-08D8-13FA-DCB7-7521A2543E38}"/>
          </ac:spMkLst>
        </pc:spChg>
        <pc:spChg chg="mod">
          <ac:chgData name="Brecht, Michaela [ZAB]" userId="7ab733e3-3282-4c3a-a2e4-c65d1350835e" providerId="ADAL" clId="{C855725D-DB87-4BED-844B-B4DC8C143B31}" dt="2023-09-21T14:32:53.193" v="725" actId="20577"/>
          <ac:spMkLst>
            <pc:docMk/>
            <pc:sldMk cId="2768798516" sldId="1302"/>
            <ac:spMk id="4" creationId="{00000000-0000-0000-0000-000000000000}"/>
          </ac:spMkLst>
        </pc:spChg>
        <pc:spChg chg="del mod">
          <ac:chgData name="Brecht, Michaela [ZAB]" userId="7ab733e3-3282-4c3a-a2e4-c65d1350835e" providerId="ADAL" clId="{C855725D-DB87-4BED-844B-B4DC8C143B31}" dt="2023-09-21T14:26:53.884" v="463" actId="478"/>
          <ac:spMkLst>
            <pc:docMk/>
            <pc:sldMk cId="2768798516" sldId="1302"/>
            <ac:spMk id="5" creationId="{1B216400-3BFB-9CE6-F2FB-3D8226DFF989}"/>
          </ac:spMkLst>
        </pc:spChg>
        <pc:spChg chg="add del mod">
          <ac:chgData name="Brecht, Michaela [ZAB]" userId="7ab733e3-3282-4c3a-a2e4-c65d1350835e" providerId="ADAL" clId="{C855725D-DB87-4BED-844B-B4DC8C143B31}" dt="2023-09-21T14:31:24.359" v="671" actId="478"/>
          <ac:spMkLst>
            <pc:docMk/>
            <pc:sldMk cId="2768798516" sldId="1302"/>
            <ac:spMk id="6" creationId="{5636AD7B-86B2-EC61-53CD-B131864AA285}"/>
          </ac:spMkLst>
        </pc:spChg>
        <pc:spChg chg="del mod">
          <ac:chgData name="Brecht, Michaela [ZAB]" userId="7ab733e3-3282-4c3a-a2e4-c65d1350835e" providerId="ADAL" clId="{C855725D-DB87-4BED-844B-B4DC8C143B31}" dt="2023-09-21T14:26:56.250" v="465" actId="478"/>
          <ac:spMkLst>
            <pc:docMk/>
            <pc:sldMk cId="2768798516" sldId="1302"/>
            <ac:spMk id="7" creationId="{E26295E1-C830-4DC3-AB71-177EFDB41E46}"/>
          </ac:spMkLst>
        </pc:spChg>
        <pc:spChg chg="add del mod">
          <ac:chgData name="Brecht, Michaela [ZAB]" userId="7ab733e3-3282-4c3a-a2e4-c65d1350835e" providerId="ADAL" clId="{C855725D-DB87-4BED-844B-B4DC8C143B31}" dt="2023-09-21T14:31:25.620" v="672" actId="478"/>
          <ac:spMkLst>
            <pc:docMk/>
            <pc:sldMk cId="2768798516" sldId="1302"/>
            <ac:spMk id="8" creationId="{11EE452F-145C-A5A7-52B6-818951B417F8}"/>
          </ac:spMkLst>
        </pc:spChg>
        <pc:spChg chg="del mod">
          <ac:chgData name="Brecht, Michaela [ZAB]" userId="7ab733e3-3282-4c3a-a2e4-c65d1350835e" providerId="ADAL" clId="{C855725D-DB87-4BED-844B-B4DC8C143B31}" dt="2023-09-21T14:26:55.430" v="464" actId="478"/>
          <ac:spMkLst>
            <pc:docMk/>
            <pc:sldMk cId="2768798516" sldId="1302"/>
            <ac:spMk id="9" creationId="{8C4A4AD1-EFD8-3C6F-316D-87BAACC8EF75}"/>
          </ac:spMkLst>
        </pc:spChg>
        <pc:spChg chg="add del mod">
          <ac:chgData name="Brecht, Michaela [ZAB]" userId="7ab733e3-3282-4c3a-a2e4-c65d1350835e" providerId="ADAL" clId="{C855725D-DB87-4BED-844B-B4DC8C143B31}" dt="2023-09-21T14:31:28.132" v="674" actId="478"/>
          <ac:spMkLst>
            <pc:docMk/>
            <pc:sldMk cId="2768798516" sldId="1302"/>
            <ac:spMk id="10" creationId="{44E0B540-A851-89FD-6FE3-043019EA135D}"/>
          </ac:spMkLst>
        </pc:spChg>
        <pc:spChg chg="add del mod">
          <ac:chgData name="Brecht, Michaela [ZAB]" userId="7ab733e3-3282-4c3a-a2e4-c65d1350835e" providerId="ADAL" clId="{C855725D-DB87-4BED-844B-B4DC8C143B31}" dt="2023-09-21T15:13:19.783" v="1797" actId="478"/>
          <ac:spMkLst>
            <pc:docMk/>
            <pc:sldMk cId="2768798516" sldId="1302"/>
            <ac:spMk id="11" creationId="{F7DD3F3E-A940-790B-97B0-2DA60960B71B}"/>
          </ac:spMkLst>
        </pc:spChg>
        <pc:spChg chg="del mod">
          <ac:chgData name="Brecht, Michaela [ZAB]" userId="7ab733e3-3282-4c3a-a2e4-c65d1350835e" providerId="ADAL" clId="{C855725D-DB87-4BED-844B-B4DC8C143B31}" dt="2023-09-21T15:13:28.590" v="1798" actId="478"/>
          <ac:spMkLst>
            <pc:docMk/>
            <pc:sldMk cId="2768798516" sldId="1302"/>
            <ac:spMk id="12" creationId="{B3F1D3AC-F5DC-2868-058A-7A736E5DB7BA}"/>
          </ac:spMkLst>
        </pc:spChg>
        <pc:spChg chg="add mod">
          <ac:chgData name="Brecht, Michaela [ZAB]" userId="7ab733e3-3282-4c3a-a2e4-c65d1350835e" providerId="ADAL" clId="{C855725D-DB87-4BED-844B-B4DC8C143B31}" dt="2023-09-21T14:31:37.019" v="676" actId="13926"/>
          <ac:spMkLst>
            <pc:docMk/>
            <pc:sldMk cId="2768798516" sldId="1302"/>
            <ac:spMk id="14" creationId="{1ADF07FE-F564-2C04-5FF5-28DBCC0D3837}"/>
          </ac:spMkLst>
        </pc:spChg>
        <pc:spChg chg="add mod">
          <ac:chgData name="Brecht, Michaela [ZAB]" userId="7ab733e3-3282-4c3a-a2e4-c65d1350835e" providerId="ADAL" clId="{C855725D-DB87-4BED-844B-B4DC8C143B31}" dt="2023-09-21T14:32:27.336" v="702" actId="1076"/>
          <ac:spMkLst>
            <pc:docMk/>
            <pc:sldMk cId="2768798516" sldId="1302"/>
            <ac:spMk id="16" creationId="{02AE9896-815B-A748-3999-726A984BFCF4}"/>
          </ac:spMkLst>
        </pc:spChg>
        <pc:spChg chg="add mod">
          <ac:chgData name="Brecht, Michaela [ZAB]" userId="7ab733e3-3282-4c3a-a2e4-c65d1350835e" providerId="ADAL" clId="{C855725D-DB87-4BED-844B-B4DC8C143B31}" dt="2023-09-21T15:13:17.632" v="1796" actId="13926"/>
          <ac:spMkLst>
            <pc:docMk/>
            <pc:sldMk cId="2768798516" sldId="1302"/>
            <ac:spMk id="17" creationId="{0A8641B5-B52F-B6B2-03A3-017CD41D3436}"/>
          </ac:spMkLst>
        </pc:spChg>
        <pc:spChg chg="add mod">
          <ac:chgData name="Brecht, Michaela [ZAB]" userId="7ab733e3-3282-4c3a-a2e4-c65d1350835e" providerId="ADAL" clId="{C855725D-DB87-4BED-844B-B4DC8C143B31}" dt="2023-09-21T14:33:35.638" v="749" actId="1076"/>
          <ac:spMkLst>
            <pc:docMk/>
            <pc:sldMk cId="2768798516" sldId="1302"/>
            <ac:spMk id="20" creationId="{814D0518-797D-3580-E0D9-FD2590CC8F5C}"/>
          </ac:spMkLst>
        </pc:spChg>
        <pc:spChg chg="add mod">
          <ac:chgData name="Brecht, Michaela [ZAB]" userId="7ab733e3-3282-4c3a-a2e4-c65d1350835e" providerId="ADAL" clId="{C855725D-DB87-4BED-844B-B4DC8C143B31}" dt="2023-09-21T14:36:32.132" v="795" actId="1076"/>
          <ac:spMkLst>
            <pc:docMk/>
            <pc:sldMk cId="2768798516" sldId="1302"/>
            <ac:spMk id="21" creationId="{4B8DB807-249C-0256-83B6-C6BBFAED06FA}"/>
          </ac:spMkLst>
        </pc:spChg>
        <pc:picChg chg="mod">
          <ac:chgData name="Brecht, Michaela [ZAB]" userId="7ab733e3-3282-4c3a-a2e4-c65d1350835e" providerId="ADAL" clId="{C855725D-DB87-4BED-844B-B4DC8C143B31}" dt="2023-09-21T14:32:27.336" v="702" actId="1076"/>
          <ac:picMkLst>
            <pc:docMk/>
            <pc:sldMk cId="2768798516" sldId="1302"/>
            <ac:picMk id="15" creationId="{ED01B76E-BC71-BA3D-2B3A-72CE9069D9DB}"/>
          </ac:picMkLst>
        </pc:picChg>
      </pc:sldChg>
      <pc:sldChg chg="addSp delSp modSp add mod">
        <pc:chgData name="Brecht, Michaela [ZAB]" userId="7ab733e3-3282-4c3a-a2e4-c65d1350835e" providerId="ADAL" clId="{C855725D-DB87-4BED-844B-B4DC8C143B31}" dt="2023-09-21T15:04:57.544" v="1689" actId="20577"/>
        <pc:sldMkLst>
          <pc:docMk/>
          <pc:sldMk cId="3725141037" sldId="1307"/>
        </pc:sldMkLst>
        <pc:spChg chg="mod">
          <ac:chgData name="Brecht, Michaela [ZAB]" userId="7ab733e3-3282-4c3a-a2e4-c65d1350835e" providerId="ADAL" clId="{C855725D-DB87-4BED-844B-B4DC8C143B31}" dt="2023-09-21T15:04:07.605" v="1588" actId="14100"/>
          <ac:spMkLst>
            <pc:docMk/>
            <pc:sldMk cId="3725141037" sldId="1307"/>
            <ac:spMk id="2" creationId="{5AC060C4-2819-4508-99E1-AF98B014E5B6}"/>
          </ac:spMkLst>
        </pc:spChg>
        <pc:spChg chg="mod">
          <ac:chgData name="Brecht, Michaela [ZAB]" userId="7ab733e3-3282-4c3a-a2e4-c65d1350835e" providerId="ADAL" clId="{C855725D-DB87-4BED-844B-B4DC8C143B31}" dt="2023-09-21T15:03:36.824" v="1584" actId="1076"/>
          <ac:spMkLst>
            <pc:docMk/>
            <pc:sldMk cId="3725141037" sldId="1307"/>
            <ac:spMk id="3" creationId="{E31EF2E3-07F7-4901-0AA5-DFE942F2EC24}"/>
          </ac:spMkLst>
        </pc:spChg>
        <pc:spChg chg="mod">
          <ac:chgData name="Brecht, Michaela [ZAB]" userId="7ab733e3-3282-4c3a-a2e4-c65d1350835e" providerId="ADAL" clId="{C855725D-DB87-4BED-844B-B4DC8C143B31}" dt="2023-09-21T14:42:41.986" v="948" actId="20577"/>
          <ac:spMkLst>
            <pc:docMk/>
            <pc:sldMk cId="3725141037" sldId="1307"/>
            <ac:spMk id="4" creationId="{00000000-0000-0000-0000-000000000000}"/>
          </ac:spMkLst>
        </pc:spChg>
        <pc:spChg chg="del">
          <ac:chgData name="Brecht, Michaela [ZAB]" userId="7ab733e3-3282-4c3a-a2e4-c65d1350835e" providerId="ADAL" clId="{C855725D-DB87-4BED-844B-B4DC8C143B31}" dt="2023-09-21T15:02:26.123" v="1508" actId="478"/>
          <ac:spMkLst>
            <pc:docMk/>
            <pc:sldMk cId="3725141037" sldId="1307"/>
            <ac:spMk id="5" creationId="{84109B33-D9C5-F123-8C57-48A4DCB3733E}"/>
          </ac:spMkLst>
        </pc:spChg>
        <pc:spChg chg="mod">
          <ac:chgData name="Brecht, Michaela [ZAB]" userId="7ab733e3-3282-4c3a-a2e4-c65d1350835e" providerId="ADAL" clId="{C855725D-DB87-4BED-844B-B4DC8C143B31}" dt="2023-09-21T15:03:42.872" v="1585" actId="1076"/>
          <ac:spMkLst>
            <pc:docMk/>
            <pc:sldMk cId="3725141037" sldId="1307"/>
            <ac:spMk id="6" creationId="{8D3136D2-E997-C16B-2C16-14F1D84EC100}"/>
          </ac:spMkLst>
        </pc:spChg>
        <pc:spChg chg="mod">
          <ac:chgData name="Brecht, Michaela [ZAB]" userId="7ab733e3-3282-4c3a-a2e4-c65d1350835e" providerId="ADAL" clId="{C855725D-DB87-4BED-844B-B4DC8C143B31}" dt="2023-09-21T15:03:42.872" v="1585" actId="1076"/>
          <ac:spMkLst>
            <pc:docMk/>
            <pc:sldMk cId="3725141037" sldId="1307"/>
            <ac:spMk id="7" creationId="{EBA77B15-3FB4-F64F-88CD-AE6D6A9EA4A4}"/>
          </ac:spMkLst>
        </pc:spChg>
        <pc:spChg chg="del">
          <ac:chgData name="Brecht, Michaela [ZAB]" userId="7ab733e3-3282-4c3a-a2e4-c65d1350835e" providerId="ADAL" clId="{C855725D-DB87-4BED-844B-B4DC8C143B31}" dt="2023-09-21T15:02:24.384" v="1507" actId="478"/>
          <ac:spMkLst>
            <pc:docMk/>
            <pc:sldMk cId="3725141037" sldId="1307"/>
            <ac:spMk id="9" creationId="{1E09AFAC-CE55-42A1-0D72-C19D1369AB2C}"/>
          </ac:spMkLst>
        </pc:spChg>
        <pc:spChg chg="del mod">
          <ac:chgData name="Brecht, Michaela [ZAB]" userId="7ab733e3-3282-4c3a-a2e4-c65d1350835e" providerId="ADAL" clId="{C855725D-DB87-4BED-844B-B4DC8C143B31}" dt="2023-09-21T15:02:22.617" v="1506" actId="478"/>
          <ac:spMkLst>
            <pc:docMk/>
            <pc:sldMk cId="3725141037" sldId="1307"/>
            <ac:spMk id="10" creationId="{284A19C8-2511-E29B-6992-C4C653173711}"/>
          </ac:spMkLst>
        </pc:spChg>
        <pc:spChg chg="mod">
          <ac:chgData name="Brecht, Michaela [ZAB]" userId="7ab733e3-3282-4c3a-a2e4-c65d1350835e" providerId="ADAL" clId="{C855725D-DB87-4BED-844B-B4DC8C143B31}" dt="2023-09-21T15:03:36.824" v="1584" actId="1076"/>
          <ac:spMkLst>
            <pc:docMk/>
            <pc:sldMk cId="3725141037" sldId="1307"/>
            <ac:spMk id="16" creationId="{330EF325-F9A8-D0F9-CCC1-D415BBECC945}"/>
          </ac:spMkLst>
        </pc:spChg>
        <pc:spChg chg="mod">
          <ac:chgData name="Brecht, Michaela [ZAB]" userId="7ab733e3-3282-4c3a-a2e4-c65d1350835e" providerId="ADAL" clId="{C855725D-DB87-4BED-844B-B4DC8C143B31}" dt="2023-09-21T15:03:42.872" v="1585" actId="1076"/>
          <ac:spMkLst>
            <pc:docMk/>
            <pc:sldMk cId="3725141037" sldId="1307"/>
            <ac:spMk id="17" creationId="{98EEB957-10BC-0F0B-3DE9-667EA519B884}"/>
          </ac:spMkLst>
        </pc:spChg>
        <pc:spChg chg="add del mod">
          <ac:chgData name="Brecht, Michaela [ZAB]" userId="7ab733e3-3282-4c3a-a2e4-c65d1350835e" providerId="ADAL" clId="{C855725D-DB87-4BED-844B-B4DC8C143B31}" dt="2023-09-21T15:02:28.814" v="1509" actId="478"/>
          <ac:spMkLst>
            <pc:docMk/>
            <pc:sldMk cId="3725141037" sldId="1307"/>
            <ac:spMk id="18" creationId="{EC877149-3A4C-F19C-002E-CF589B46EAF1}"/>
          </ac:spMkLst>
        </pc:spChg>
        <pc:spChg chg="mod">
          <ac:chgData name="Brecht, Michaela [ZAB]" userId="7ab733e3-3282-4c3a-a2e4-c65d1350835e" providerId="ADAL" clId="{C855725D-DB87-4BED-844B-B4DC8C143B31}" dt="2023-09-21T15:00:56.791" v="1457" actId="13926"/>
          <ac:spMkLst>
            <pc:docMk/>
            <pc:sldMk cId="3725141037" sldId="1307"/>
            <ac:spMk id="20" creationId="{484C0D66-D185-09D1-FBFF-6CCD0DE8044C}"/>
          </ac:spMkLst>
        </pc:spChg>
        <pc:spChg chg="add mod">
          <ac:chgData name="Brecht, Michaela [ZAB]" userId="7ab733e3-3282-4c3a-a2e4-c65d1350835e" providerId="ADAL" clId="{C855725D-DB87-4BED-844B-B4DC8C143B31}" dt="2023-09-21T15:04:57.544" v="1689" actId="20577"/>
          <ac:spMkLst>
            <pc:docMk/>
            <pc:sldMk cId="3725141037" sldId="1307"/>
            <ac:spMk id="22" creationId="{3347D7D9-3813-8325-05E8-A8299254E5A1}"/>
          </ac:spMkLst>
        </pc:spChg>
        <pc:spChg chg="add mod">
          <ac:chgData name="Brecht, Michaela [ZAB]" userId="7ab733e3-3282-4c3a-a2e4-c65d1350835e" providerId="ADAL" clId="{C855725D-DB87-4BED-844B-B4DC8C143B31}" dt="2023-09-21T15:03:59.270" v="1587" actId="1076"/>
          <ac:spMkLst>
            <pc:docMk/>
            <pc:sldMk cId="3725141037" sldId="1307"/>
            <ac:spMk id="23" creationId="{4B85424C-8C3D-A837-EE79-304545DBEF54}"/>
          </ac:spMkLst>
        </pc:spChg>
        <pc:spChg chg="add mod">
          <ac:chgData name="Brecht, Michaela [ZAB]" userId="7ab733e3-3282-4c3a-a2e4-c65d1350835e" providerId="ADAL" clId="{C855725D-DB87-4BED-844B-B4DC8C143B31}" dt="2023-09-21T15:03:59.270" v="1587" actId="1076"/>
          <ac:spMkLst>
            <pc:docMk/>
            <pc:sldMk cId="3725141037" sldId="1307"/>
            <ac:spMk id="24" creationId="{794E72D9-53A1-76EE-E5EB-D8A2A94B45BD}"/>
          </ac:spMkLst>
        </pc:spChg>
        <pc:spChg chg="mod">
          <ac:chgData name="Brecht, Michaela [ZAB]" userId="7ab733e3-3282-4c3a-a2e4-c65d1350835e" providerId="ADAL" clId="{C855725D-DB87-4BED-844B-B4DC8C143B31}" dt="2023-09-21T15:03:53.209" v="1586"/>
          <ac:spMkLst>
            <pc:docMk/>
            <pc:sldMk cId="3725141037" sldId="1307"/>
            <ac:spMk id="26" creationId="{27A11AE2-6F3C-5444-13E3-7566E43A46BB}"/>
          </ac:spMkLst>
        </pc:spChg>
        <pc:spChg chg="mod">
          <ac:chgData name="Brecht, Michaela [ZAB]" userId="7ab733e3-3282-4c3a-a2e4-c65d1350835e" providerId="ADAL" clId="{C855725D-DB87-4BED-844B-B4DC8C143B31}" dt="2023-09-21T15:03:53.209" v="1586"/>
          <ac:spMkLst>
            <pc:docMk/>
            <pc:sldMk cId="3725141037" sldId="1307"/>
            <ac:spMk id="27" creationId="{4087F6B2-CF4B-C390-3B01-3BC25120538D}"/>
          </ac:spMkLst>
        </pc:spChg>
        <pc:spChg chg="add mod">
          <ac:chgData name="Brecht, Michaela [ZAB]" userId="7ab733e3-3282-4c3a-a2e4-c65d1350835e" providerId="ADAL" clId="{C855725D-DB87-4BED-844B-B4DC8C143B31}" dt="2023-09-21T15:03:59.270" v="1587" actId="1076"/>
          <ac:spMkLst>
            <pc:docMk/>
            <pc:sldMk cId="3725141037" sldId="1307"/>
            <ac:spMk id="28" creationId="{01270B01-3793-3142-5E62-B4FA4CFA48C1}"/>
          </ac:spMkLst>
        </pc:spChg>
        <pc:grpChg chg="mod">
          <ac:chgData name="Brecht, Michaela [ZAB]" userId="7ab733e3-3282-4c3a-a2e4-c65d1350835e" providerId="ADAL" clId="{C855725D-DB87-4BED-844B-B4DC8C143B31}" dt="2023-09-21T15:03:36.824" v="1584" actId="1076"/>
          <ac:grpSpMkLst>
            <pc:docMk/>
            <pc:sldMk cId="3725141037" sldId="1307"/>
            <ac:grpSpMk id="8" creationId="{EF80DE9F-8134-9352-C1EC-515DC8F893F2}"/>
          </ac:grpSpMkLst>
        </pc:grpChg>
        <pc:grpChg chg="mod">
          <ac:chgData name="Brecht, Michaela [ZAB]" userId="7ab733e3-3282-4c3a-a2e4-c65d1350835e" providerId="ADAL" clId="{C855725D-DB87-4BED-844B-B4DC8C143B31}" dt="2023-09-21T15:03:42.872" v="1585" actId="1076"/>
          <ac:grpSpMkLst>
            <pc:docMk/>
            <pc:sldMk cId="3725141037" sldId="1307"/>
            <ac:grpSpMk id="13" creationId="{C5EF27B7-E5D8-ED3E-9BE4-58CD6C68D226}"/>
          </ac:grpSpMkLst>
        </pc:grpChg>
        <pc:grpChg chg="add mod">
          <ac:chgData name="Brecht, Michaela [ZAB]" userId="7ab733e3-3282-4c3a-a2e4-c65d1350835e" providerId="ADAL" clId="{C855725D-DB87-4BED-844B-B4DC8C143B31}" dt="2023-09-21T15:03:59.270" v="1587" actId="1076"/>
          <ac:grpSpMkLst>
            <pc:docMk/>
            <pc:sldMk cId="3725141037" sldId="1307"/>
            <ac:grpSpMk id="25" creationId="{16FE2A82-8A71-22BE-3245-1570CB6AF18A}"/>
          </ac:grpSpMkLst>
        </pc:grpChg>
      </pc:sldChg>
      <pc:sldChg chg="modSp add mod ord modShow">
        <pc:chgData name="Brecht, Michaela [ZAB]" userId="7ab733e3-3282-4c3a-a2e4-c65d1350835e" providerId="ADAL" clId="{C855725D-DB87-4BED-844B-B4DC8C143B31}" dt="2023-09-21T14:51:04.599" v="1142" actId="729"/>
        <pc:sldMkLst>
          <pc:docMk/>
          <pc:sldMk cId="124830213" sldId="1308"/>
        </pc:sldMkLst>
        <pc:spChg chg="mod">
          <ac:chgData name="Brecht, Michaela [ZAB]" userId="7ab733e3-3282-4c3a-a2e4-c65d1350835e" providerId="ADAL" clId="{C855725D-DB87-4BED-844B-B4DC8C143B31}" dt="2023-09-21T14:43:53.658" v="981" actId="20577"/>
          <ac:spMkLst>
            <pc:docMk/>
            <pc:sldMk cId="124830213" sldId="1308"/>
            <ac:spMk id="4" creationId="{00000000-0000-0000-0000-000000000000}"/>
          </ac:spMkLst>
        </pc:spChg>
      </pc:sldChg>
      <pc:sldChg chg="addSp delSp modSp add del mod">
        <pc:chgData name="Brecht, Michaela [ZAB]" userId="7ab733e3-3282-4c3a-a2e4-c65d1350835e" providerId="ADAL" clId="{C855725D-DB87-4BED-844B-B4DC8C143B31}" dt="2023-09-21T14:42:19.620" v="934" actId="2696"/>
        <pc:sldMkLst>
          <pc:docMk/>
          <pc:sldMk cId="822694312" sldId="1308"/>
        </pc:sldMkLst>
        <pc:spChg chg="add del mod">
          <ac:chgData name="Brecht, Michaela [ZAB]" userId="7ab733e3-3282-4c3a-a2e4-c65d1350835e" providerId="ADAL" clId="{C855725D-DB87-4BED-844B-B4DC8C143B31}" dt="2023-09-21T14:40:38.953" v="914" actId="478"/>
          <ac:spMkLst>
            <pc:docMk/>
            <pc:sldMk cId="822694312" sldId="1308"/>
            <ac:spMk id="3" creationId="{D3B64542-EB8C-4CA5-67EE-8BF7C9BDF13C}"/>
          </ac:spMkLst>
        </pc:spChg>
        <pc:spChg chg="add del mod">
          <ac:chgData name="Brecht, Michaela [ZAB]" userId="7ab733e3-3282-4c3a-a2e4-c65d1350835e" providerId="ADAL" clId="{C855725D-DB87-4BED-844B-B4DC8C143B31}" dt="2023-09-21T14:40:54.172" v="920" actId="478"/>
          <ac:spMkLst>
            <pc:docMk/>
            <pc:sldMk cId="822694312" sldId="1308"/>
            <ac:spMk id="6" creationId="{0437ACAD-A9DA-AC70-6F32-C40F33D17E27}"/>
          </ac:spMkLst>
        </pc:spChg>
        <pc:spChg chg="add mod">
          <ac:chgData name="Brecht, Michaela [ZAB]" userId="7ab733e3-3282-4c3a-a2e4-c65d1350835e" providerId="ADAL" clId="{C855725D-DB87-4BED-844B-B4DC8C143B31}" dt="2023-09-21T14:41:39.846" v="927" actId="20577"/>
          <ac:spMkLst>
            <pc:docMk/>
            <pc:sldMk cId="822694312" sldId="1308"/>
            <ac:spMk id="7" creationId="{85CC67C0-7E1B-D012-5DCB-3DFA4CE6C06D}"/>
          </ac:spMkLst>
        </pc:spChg>
        <pc:spChg chg="mod">
          <ac:chgData name="Brecht, Michaela [ZAB]" userId="7ab733e3-3282-4c3a-a2e4-c65d1350835e" providerId="ADAL" clId="{C855725D-DB87-4BED-844B-B4DC8C143B31}" dt="2023-09-21T14:41:49.738" v="933" actId="20577"/>
          <ac:spMkLst>
            <pc:docMk/>
            <pc:sldMk cId="822694312" sldId="1308"/>
            <ac:spMk id="10" creationId="{26B99583-1061-1592-A3E9-9C789562375A}"/>
          </ac:spMkLst>
        </pc:spChg>
        <pc:picChg chg="mod">
          <ac:chgData name="Brecht, Michaela [ZAB]" userId="7ab733e3-3282-4c3a-a2e4-c65d1350835e" providerId="ADAL" clId="{C855725D-DB87-4BED-844B-B4DC8C143B31}" dt="2023-09-21T14:40:11.826" v="910" actId="1038"/>
          <ac:picMkLst>
            <pc:docMk/>
            <pc:sldMk cId="822694312" sldId="1308"/>
            <ac:picMk id="9" creationId="{AC4556E7-0364-4D0C-35DA-700AA3D02C17}"/>
          </ac:picMkLst>
        </pc:picChg>
      </pc:sldChg>
      <pc:sldChg chg="delSp modSp add mod ord">
        <pc:chgData name="Brecht, Michaela [ZAB]" userId="7ab733e3-3282-4c3a-a2e4-c65d1350835e" providerId="ADAL" clId="{C855725D-DB87-4BED-844B-B4DC8C143B31}" dt="2023-09-21T15:05:58.189" v="1705" actId="13926"/>
        <pc:sldMkLst>
          <pc:docMk/>
          <pc:sldMk cId="2685221973" sldId="1309"/>
        </pc:sldMkLst>
        <pc:spChg chg="mod">
          <ac:chgData name="Brecht, Michaela [ZAB]" userId="7ab733e3-3282-4c3a-a2e4-c65d1350835e" providerId="ADAL" clId="{C855725D-DB87-4BED-844B-B4DC8C143B31}" dt="2023-09-21T15:05:58.189" v="1705" actId="13926"/>
          <ac:spMkLst>
            <pc:docMk/>
            <pc:sldMk cId="2685221973" sldId="1309"/>
            <ac:spMk id="3" creationId="{E31EF2E3-07F7-4901-0AA5-DFE942F2EC24}"/>
          </ac:spMkLst>
        </pc:spChg>
        <pc:spChg chg="mod">
          <ac:chgData name="Brecht, Michaela [ZAB]" userId="7ab733e3-3282-4c3a-a2e4-c65d1350835e" providerId="ADAL" clId="{C855725D-DB87-4BED-844B-B4DC8C143B31}" dt="2023-09-21T15:05:53.922" v="1704" actId="6549"/>
          <ac:spMkLst>
            <pc:docMk/>
            <pc:sldMk cId="2685221973" sldId="1309"/>
            <ac:spMk id="4" creationId="{00000000-0000-0000-0000-000000000000}"/>
          </ac:spMkLst>
        </pc:spChg>
        <pc:spChg chg="del mod">
          <ac:chgData name="Brecht, Michaela [ZAB]" userId="7ab733e3-3282-4c3a-a2e4-c65d1350835e" providerId="ADAL" clId="{C855725D-DB87-4BED-844B-B4DC8C143B31}" dt="2023-09-21T14:54:16.417" v="1263" actId="478"/>
          <ac:spMkLst>
            <pc:docMk/>
            <pc:sldMk cId="2685221973" sldId="1309"/>
            <ac:spMk id="5" creationId="{936ADB75-C497-CBCD-005F-493381B40618}"/>
          </ac:spMkLst>
        </pc:spChg>
        <pc:spChg chg="del">
          <ac:chgData name="Brecht, Michaela [ZAB]" userId="7ab733e3-3282-4c3a-a2e4-c65d1350835e" providerId="ADAL" clId="{C855725D-DB87-4BED-844B-B4DC8C143B31}" dt="2023-09-21T14:54:14.563" v="1262" actId="478"/>
          <ac:spMkLst>
            <pc:docMk/>
            <pc:sldMk cId="2685221973" sldId="1309"/>
            <ac:spMk id="6" creationId="{8D3136D2-E997-C16B-2C16-14F1D84EC100}"/>
          </ac:spMkLst>
        </pc:spChg>
        <pc:spChg chg="del">
          <ac:chgData name="Brecht, Michaela [ZAB]" userId="7ab733e3-3282-4c3a-a2e4-c65d1350835e" providerId="ADAL" clId="{C855725D-DB87-4BED-844B-B4DC8C143B31}" dt="2023-09-21T14:54:14.563" v="1262" actId="478"/>
          <ac:spMkLst>
            <pc:docMk/>
            <pc:sldMk cId="2685221973" sldId="1309"/>
            <ac:spMk id="7" creationId="{EBA77B15-3FB4-F64F-88CD-AE6D6A9EA4A4}"/>
          </ac:spMkLst>
        </pc:spChg>
        <pc:spChg chg="del">
          <ac:chgData name="Brecht, Michaela [ZAB]" userId="7ab733e3-3282-4c3a-a2e4-c65d1350835e" providerId="ADAL" clId="{C855725D-DB87-4BED-844B-B4DC8C143B31}" dt="2023-09-21T14:49:49.914" v="1100" actId="478"/>
          <ac:spMkLst>
            <pc:docMk/>
            <pc:sldMk cId="2685221973" sldId="1309"/>
            <ac:spMk id="9" creationId="{91FC6946-0AC4-6F71-A45F-24C3224C04B5}"/>
          </ac:spMkLst>
        </pc:spChg>
        <pc:spChg chg="del">
          <ac:chgData name="Brecht, Michaela [ZAB]" userId="7ab733e3-3282-4c3a-a2e4-c65d1350835e" providerId="ADAL" clId="{C855725D-DB87-4BED-844B-B4DC8C143B31}" dt="2023-09-21T14:54:14.563" v="1262" actId="478"/>
          <ac:spMkLst>
            <pc:docMk/>
            <pc:sldMk cId="2685221973" sldId="1309"/>
            <ac:spMk id="17" creationId="{98EEB957-10BC-0F0B-3DE9-667EA519B884}"/>
          </ac:spMkLst>
        </pc:spChg>
        <pc:grpChg chg="del">
          <ac:chgData name="Brecht, Michaela [ZAB]" userId="7ab733e3-3282-4c3a-a2e4-c65d1350835e" providerId="ADAL" clId="{C855725D-DB87-4BED-844B-B4DC8C143B31}" dt="2023-09-21T14:54:14.563" v="1262" actId="478"/>
          <ac:grpSpMkLst>
            <pc:docMk/>
            <pc:sldMk cId="2685221973" sldId="1309"/>
            <ac:grpSpMk id="13" creationId="{C5EF27B7-E5D8-ED3E-9BE4-58CD6C68D226}"/>
          </ac:grpSpMkLst>
        </pc:grpChg>
      </pc:sldChg>
      <pc:sldChg chg="modSp add mod">
        <pc:chgData name="Brecht, Michaela [ZAB]" userId="7ab733e3-3282-4c3a-a2e4-c65d1350835e" providerId="ADAL" clId="{C855725D-DB87-4BED-844B-B4DC8C143B31}" dt="2023-09-21T15:03:23.353" v="1580" actId="1038"/>
        <pc:sldMkLst>
          <pc:docMk/>
          <pc:sldMk cId="2985923256" sldId="1310"/>
        </pc:sldMkLst>
        <pc:spChg chg="mod">
          <ac:chgData name="Brecht, Michaela [ZAB]" userId="7ab733e3-3282-4c3a-a2e4-c65d1350835e" providerId="ADAL" clId="{C855725D-DB87-4BED-844B-B4DC8C143B31}" dt="2023-09-21T15:03:23.353" v="1580" actId="1038"/>
          <ac:spMkLst>
            <pc:docMk/>
            <pc:sldMk cId="2985923256" sldId="1310"/>
            <ac:spMk id="2" creationId="{5AC060C4-2819-4508-99E1-AF98B014E5B6}"/>
          </ac:spMkLst>
        </pc:spChg>
        <pc:spChg chg="mod">
          <ac:chgData name="Brecht, Michaela [ZAB]" userId="7ab733e3-3282-4c3a-a2e4-c65d1350835e" providerId="ADAL" clId="{C855725D-DB87-4BED-844B-B4DC8C143B31}" dt="2023-09-21T15:03:23.353" v="1580" actId="1038"/>
          <ac:spMkLst>
            <pc:docMk/>
            <pc:sldMk cId="2985923256" sldId="1310"/>
            <ac:spMk id="6" creationId="{8D3136D2-E997-C16B-2C16-14F1D84EC100}"/>
          </ac:spMkLst>
        </pc:spChg>
        <pc:spChg chg="mod">
          <ac:chgData name="Brecht, Michaela [ZAB]" userId="7ab733e3-3282-4c3a-a2e4-c65d1350835e" providerId="ADAL" clId="{C855725D-DB87-4BED-844B-B4DC8C143B31}" dt="2023-09-21T15:03:23.353" v="1580" actId="1038"/>
          <ac:spMkLst>
            <pc:docMk/>
            <pc:sldMk cId="2985923256" sldId="1310"/>
            <ac:spMk id="7" creationId="{EBA77B15-3FB4-F64F-88CD-AE6D6A9EA4A4}"/>
          </ac:spMkLst>
        </pc:spChg>
        <pc:spChg chg="mod">
          <ac:chgData name="Brecht, Michaela [ZAB]" userId="7ab733e3-3282-4c3a-a2e4-c65d1350835e" providerId="ADAL" clId="{C855725D-DB87-4BED-844B-B4DC8C143B31}" dt="2023-09-21T15:03:23.353" v="1580" actId="1038"/>
          <ac:spMkLst>
            <pc:docMk/>
            <pc:sldMk cId="2985923256" sldId="1310"/>
            <ac:spMk id="16" creationId="{330EF325-F9A8-D0F9-CCC1-D415BBECC945}"/>
          </ac:spMkLst>
        </pc:spChg>
        <pc:spChg chg="mod">
          <ac:chgData name="Brecht, Michaela [ZAB]" userId="7ab733e3-3282-4c3a-a2e4-c65d1350835e" providerId="ADAL" clId="{C855725D-DB87-4BED-844B-B4DC8C143B31}" dt="2023-09-21T15:03:23.353" v="1580" actId="1038"/>
          <ac:spMkLst>
            <pc:docMk/>
            <pc:sldMk cId="2985923256" sldId="1310"/>
            <ac:spMk id="17" creationId="{98EEB957-10BC-0F0B-3DE9-667EA519B884}"/>
          </ac:spMkLst>
        </pc:spChg>
        <pc:grpChg chg="mod">
          <ac:chgData name="Brecht, Michaela [ZAB]" userId="7ab733e3-3282-4c3a-a2e4-c65d1350835e" providerId="ADAL" clId="{C855725D-DB87-4BED-844B-B4DC8C143B31}" dt="2023-09-21T15:03:23.353" v="1580" actId="1038"/>
          <ac:grpSpMkLst>
            <pc:docMk/>
            <pc:sldMk cId="2985923256" sldId="1310"/>
            <ac:grpSpMk id="8" creationId="{EF80DE9F-8134-9352-C1EC-515DC8F893F2}"/>
          </ac:grpSpMkLst>
        </pc:grpChg>
        <pc:grpChg chg="mod">
          <ac:chgData name="Brecht, Michaela [ZAB]" userId="7ab733e3-3282-4c3a-a2e4-c65d1350835e" providerId="ADAL" clId="{C855725D-DB87-4BED-844B-B4DC8C143B31}" dt="2023-09-21T15:03:23.353" v="1580" actId="1038"/>
          <ac:grpSpMkLst>
            <pc:docMk/>
            <pc:sldMk cId="2985923256" sldId="1310"/>
            <ac:grpSpMk id="13" creationId="{C5EF27B7-E5D8-ED3E-9BE4-58CD6C68D226}"/>
          </ac:grpSpMkLst>
        </pc:grpChg>
      </pc:sldChg>
    </pc:docChg>
  </pc:docChgLst>
  <pc:docChgLst>
    <pc:chgData name="Brecht, Michaela [ZAB]" userId="7ab733e3-3282-4c3a-a2e4-c65d1350835e" providerId="ADAL" clId="{11B1A4D5-EB6E-4219-A196-476667E04DF5}"/>
    <pc:docChg chg="undo redo custSel addSld delSld modSld sldOrd">
      <pc:chgData name="Brecht, Michaela [ZAB]" userId="7ab733e3-3282-4c3a-a2e4-c65d1350835e" providerId="ADAL" clId="{11B1A4D5-EB6E-4219-A196-476667E04DF5}" dt="2023-11-27T15:52:22.475" v="2215" actId="20577"/>
      <pc:docMkLst>
        <pc:docMk/>
      </pc:docMkLst>
      <pc:sldChg chg="addSp modSp mod">
        <pc:chgData name="Brecht, Michaela [ZAB]" userId="7ab733e3-3282-4c3a-a2e4-c65d1350835e" providerId="ADAL" clId="{11B1A4D5-EB6E-4219-A196-476667E04DF5}" dt="2023-11-27T15:34:56.876" v="1175" actId="1076"/>
        <pc:sldMkLst>
          <pc:docMk/>
          <pc:sldMk cId="3849033524" sldId="1273"/>
        </pc:sldMkLst>
        <pc:spChg chg="add mod">
          <ac:chgData name="Brecht, Michaela [ZAB]" userId="7ab733e3-3282-4c3a-a2e4-c65d1350835e" providerId="ADAL" clId="{11B1A4D5-EB6E-4219-A196-476667E04DF5}" dt="2023-11-27T15:34:56.876" v="1175" actId="1076"/>
          <ac:spMkLst>
            <pc:docMk/>
            <pc:sldMk cId="3849033524" sldId="1273"/>
            <ac:spMk id="3" creationId="{CEA1F88F-2945-E862-25CC-FFC331CFF026}"/>
          </ac:spMkLst>
        </pc:spChg>
        <pc:spChg chg="mod">
          <ac:chgData name="Brecht, Michaela [ZAB]" userId="7ab733e3-3282-4c3a-a2e4-c65d1350835e" providerId="ADAL" clId="{11B1A4D5-EB6E-4219-A196-476667E04DF5}" dt="2023-11-27T15:29:24.655" v="628" actId="13926"/>
          <ac:spMkLst>
            <pc:docMk/>
            <pc:sldMk cId="3849033524" sldId="1273"/>
            <ac:spMk id="15" creationId="{1F32F2EF-F03B-F07A-340B-C174DCB8CE90}"/>
          </ac:spMkLst>
        </pc:spChg>
        <pc:spChg chg="mod">
          <ac:chgData name="Brecht, Michaela [ZAB]" userId="7ab733e3-3282-4c3a-a2e4-c65d1350835e" providerId="ADAL" clId="{11B1A4D5-EB6E-4219-A196-476667E04DF5}" dt="2023-11-27T15:29:17.939" v="627" actId="13926"/>
          <ac:spMkLst>
            <pc:docMk/>
            <pc:sldMk cId="3849033524" sldId="1273"/>
            <ac:spMk id="16" creationId="{8E05B970-2F0F-A4D7-AAC9-D913B8EE73CD}"/>
          </ac:spMkLst>
        </pc:spChg>
      </pc:sldChg>
      <pc:sldChg chg="delSp modSp mod">
        <pc:chgData name="Brecht, Michaela [ZAB]" userId="7ab733e3-3282-4c3a-a2e4-c65d1350835e" providerId="ADAL" clId="{11B1A4D5-EB6E-4219-A196-476667E04DF5}" dt="2023-11-27T13:33:09.270" v="189" actId="13926"/>
        <pc:sldMkLst>
          <pc:docMk/>
          <pc:sldMk cId="2948722597" sldId="1292"/>
        </pc:sldMkLst>
        <pc:spChg chg="mod">
          <ac:chgData name="Brecht, Michaela [ZAB]" userId="7ab733e3-3282-4c3a-a2e4-c65d1350835e" providerId="ADAL" clId="{11B1A4D5-EB6E-4219-A196-476667E04DF5}" dt="2023-11-27T13:33:09.270" v="189" actId="13926"/>
          <ac:spMkLst>
            <pc:docMk/>
            <pc:sldMk cId="2948722597" sldId="1292"/>
            <ac:spMk id="3" creationId="{024F8047-9497-0A85-2249-AB1BA23BB270}"/>
          </ac:spMkLst>
        </pc:spChg>
        <pc:spChg chg="del">
          <ac:chgData name="Brecht, Michaela [ZAB]" userId="7ab733e3-3282-4c3a-a2e4-c65d1350835e" providerId="ADAL" clId="{11B1A4D5-EB6E-4219-A196-476667E04DF5}" dt="2023-11-27T13:30:51.229" v="184" actId="21"/>
          <ac:spMkLst>
            <pc:docMk/>
            <pc:sldMk cId="2948722597" sldId="1292"/>
            <ac:spMk id="8" creationId="{7DEFF9E3-4891-ADC8-29F8-127038FD6113}"/>
          </ac:spMkLst>
        </pc:spChg>
      </pc:sldChg>
      <pc:sldChg chg="modSp mod">
        <pc:chgData name="Brecht, Michaela [ZAB]" userId="7ab733e3-3282-4c3a-a2e4-c65d1350835e" providerId="ADAL" clId="{11B1A4D5-EB6E-4219-A196-476667E04DF5}" dt="2023-11-27T14:15:17.459" v="207" actId="13926"/>
        <pc:sldMkLst>
          <pc:docMk/>
          <pc:sldMk cId="3260953219" sldId="1293"/>
        </pc:sldMkLst>
        <pc:spChg chg="mod">
          <ac:chgData name="Brecht, Michaela [ZAB]" userId="7ab733e3-3282-4c3a-a2e4-c65d1350835e" providerId="ADAL" clId="{11B1A4D5-EB6E-4219-A196-476667E04DF5}" dt="2023-11-27T14:14:41.313" v="199" actId="13926"/>
          <ac:spMkLst>
            <pc:docMk/>
            <pc:sldMk cId="3260953219" sldId="1293"/>
            <ac:spMk id="5" creationId="{C93D9A1E-C1A4-AC45-BFB5-5351922E4FE7}"/>
          </ac:spMkLst>
        </pc:spChg>
        <pc:spChg chg="mod">
          <ac:chgData name="Brecht, Michaela [ZAB]" userId="7ab733e3-3282-4c3a-a2e4-c65d1350835e" providerId="ADAL" clId="{11B1A4D5-EB6E-4219-A196-476667E04DF5}" dt="2023-11-27T14:15:05.727" v="204" actId="20577"/>
          <ac:spMkLst>
            <pc:docMk/>
            <pc:sldMk cId="3260953219" sldId="1293"/>
            <ac:spMk id="6" creationId="{DBF437BD-34D4-9ABF-F775-2958FE67956A}"/>
          </ac:spMkLst>
        </pc:spChg>
        <pc:spChg chg="mod">
          <ac:chgData name="Brecht, Michaela [ZAB]" userId="7ab733e3-3282-4c3a-a2e4-c65d1350835e" providerId="ADAL" clId="{11B1A4D5-EB6E-4219-A196-476667E04DF5}" dt="2023-11-27T14:15:17.459" v="207" actId="13926"/>
          <ac:spMkLst>
            <pc:docMk/>
            <pc:sldMk cId="3260953219" sldId="1293"/>
            <ac:spMk id="17" creationId="{0C315C16-2048-A989-6C19-130BF58EAF29}"/>
          </ac:spMkLst>
        </pc:spChg>
      </pc:sldChg>
      <pc:sldChg chg="modSp mod">
        <pc:chgData name="Brecht, Michaela [ZAB]" userId="7ab733e3-3282-4c3a-a2e4-c65d1350835e" providerId="ADAL" clId="{11B1A4D5-EB6E-4219-A196-476667E04DF5}" dt="2023-11-27T14:25:22.848" v="571" actId="13926"/>
        <pc:sldMkLst>
          <pc:docMk/>
          <pc:sldMk cId="2025135489" sldId="1301"/>
        </pc:sldMkLst>
        <pc:spChg chg="mod">
          <ac:chgData name="Brecht, Michaela [ZAB]" userId="7ab733e3-3282-4c3a-a2e4-c65d1350835e" providerId="ADAL" clId="{11B1A4D5-EB6E-4219-A196-476667E04DF5}" dt="2023-11-27T14:25:22.848" v="571" actId="13926"/>
          <ac:spMkLst>
            <pc:docMk/>
            <pc:sldMk cId="2025135489" sldId="1301"/>
            <ac:spMk id="17" creationId="{E0EF9D48-E98B-CBFF-B1EB-FAD61504AC32}"/>
          </ac:spMkLst>
        </pc:spChg>
      </pc:sldChg>
      <pc:sldChg chg="modSp mod">
        <pc:chgData name="Brecht, Michaela [ZAB]" userId="7ab733e3-3282-4c3a-a2e4-c65d1350835e" providerId="ADAL" clId="{11B1A4D5-EB6E-4219-A196-476667E04DF5}" dt="2023-11-27T15:52:22.475" v="2215" actId="20577"/>
        <pc:sldMkLst>
          <pc:docMk/>
          <pc:sldMk cId="2569291309" sldId="1311"/>
        </pc:sldMkLst>
        <pc:spChg chg="mod">
          <ac:chgData name="Brecht, Michaela [ZAB]" userId="7ab733e3-3282-4c3a-a2e4-c65d1350835e" providerId="ADAL" clId="{11B1A4D5-EB6E-4219-A196-476667E04DF5}" dt="2023-11-27T14:20:15.483" v="218" actId="13926"/>
          <ac:spMkLst>
            <pc:docMk/>
            <pc:sldMk cId="2569291309" sldId="1311"/>
            <ac:spMk id="4" creationId="{0A8A034F-0594-95C7-7EEE-3F3618097185}"/>
          </ac:spMkLst>
        </pc:spChg>
        <pc:spChg chg="mod">
          <ac:chgData name="Brecht, Michaela [ZAB]" userId="7ab733e3-3282-4c3a-a2e4-c65d1350835e" providerId="ADAL" clId="{11B1A4D5-EB6E-4219-A196-476667E04DF5}" dt="2023-11-27T15:52:22.475" v="2215" actId="20577"/>
          <ac:spMkLst>
            <pc:docMk/>
            <pc:sldMk cId="2569291309" sldId="1311"/>
            <ac:spMk id="8" creationId="{3080A696-8F56-3F4F-8756-E20C811E08D3}"/>
          </ac:spMkLst>
        </pc:spChg>
        <pc:spChg chg="mod">
          <ac:chgData name="Brecht, Michaela [ZAB]" userId="7ab733e3-3282-4c3a-a2e4-c65d1350835e" providerId="ADAL" clId="{11B1A4D5-EB6E-4219-A196-476667E04DF5}" dt="2023-11-27T14:20:44.439" v="224" actId="404"/>
          <ac:spMkLst>
            <pc:docMk/>
            <pc:sldMk cId="2569291309" sldId="1311"/>
            <ac:spMk id="11" creationId="{0BFB8236-A0C5-F502-F356-A3BA6E122A1F}"/>
          </ac:spMkLst>
        </pc:spChg>
      </pc:sldChg>
      <pc:sldChg chg="modSp mod">
        <pc:chgData name="Brecht, Michaela [ZAB]" userId="7ab733e3-3282-4c3a-a2e4-c65d1350835e" providerId="ADAL" clId="{11B1A4D5-EB6E-4219-A196-476667E04DF5}" dt="2023-11-27T14:19:32.063" v="213" actId="14100"/>
        <pc:sldMkLst>
          <pc:docMk/>
          <pc:sldMk cId="3261045823" sldId="1312"/>
        </pc:sldMkLst>
        <pc:spChg chg="mod">
          <ac:chgData name="Brecht, Michaela [ZAB]" userId="7ab733e3-3282-4c3a-a2e4-c65d1350835e" providerId="ADAL" clId="{11B1A4D5-EB6E-4219-A196-476667E04DF5}" dt="2023-11-27T14:19:32.063" v="213" actId="14100"/>
          <ac:spMkLst>
            <pc:docMk/>
            <pc:sldMk cId="3261045823" sldId="1312"/>
            <ac:spMk id="25" creationId="{4B9D2787-6EA5-10CF-EDF5-DFC4A7B5E14D}"/>
          </ac:spMkLst>
        </pc:spChg>
      </pc:sldChg>
      <pc:sldChg chg="modSp mod">
        <pc:chgData name="Brecht, Michaela [ZAB]" userId="7ab733e3-3282-4c3a-a2e4-c65d1350835e" providerId="ADAL" clId="{11B1A4D5-EB6E-4219-A196-476667E04DF5}" dt="2023-11-27T14:27:33.223" v="573" actId="13926"/>
        <pc:sldMkLst>
          <pc:docMk/>
          <pc:sldMk cId="2726729205" sldId="1313"/>
        </pc:sldMkLst>
        <pc:spChg chg="mod">
          <ac:chgData name="Brecht, Michaela [ZAB]" userId="7ab733e3-3282-4c3a-a2e4-c65d1350835e" providerId="ADAL" clId="{11B1A4D5-EB6E-4219-A196-476667E04DF5}" dt="2023-11-27T14:26:19.629" v="572" actId="13926"/>
          <ac:spMkLst>
            <pc:docMk/>
            <pc:sldMk cId="2726729205" sldId="1313"/>
            <ac:spMk id="4" creationId="{0A8A034F-0594-95C7-7EEE-3F3618097185}"/>
          </ac:spMkLst>
        </pc:spChg>
        <pc:spChg chg="mod">
          <ac:chgData name="Brecht, Michaela [ZAB]" userId="7ab733e3-3282-4c3a-a2e4-c65d1350835e" providerId="ADAL" clId="{11B1A4D5-EB6E-4219-A196-476667E04DF5}" dt="2023-11-27T14:27:33.223" v="573" actId="13926"/>
          <ac:spMkLst>
            <pc:docMk/>
            <pc:sldMk cId="2726729205" sldId="1313"/>
            <ac:spMk id="11" creationId="{38DBE107-D0E6-E546-8134-81EF90620BDA}"/>
          </ac:spMkLst>
        </pc:spChg>
      </pc:sldChg>
      <pc:sldChg chg="modSp">
        <pc:chgData name="Brecht, Michaela [ZAB]" userId="7ab733e3-3282-4c3a-a2e4-c65d1350835e" providerId="ADAL" clId="{11B1A4D5-EB6E-4219-A196-476667E04DF5}" dt="2023-11-27T13:09:16.964" v="1" actId="6549"/>
        <pc:sldMkLst>
          <pc:docMk/>
          <pc:sldMk cId="1408996969" sldId="2016"/>
        </pc:sldMkLst>
        <pc:spChg chg="mod">
          <ac:chgData name="Brecht, Michaela [ZAB]" userId="7ab733e3-3282-4c3a-a2e4-c65d1350835e" providerId="ADAL" clId="{11B1A4D5-EB6E-4219-A196-476667E04DF5}" dt="2023-11-27T13:09:16.964" v="1" actId="6549"/>
          <ac:spMkLst>
            <pc:docMk/>
            <pc:sldMk cId="1408996969" sldId="2016"/>
            <ac:spMk id="67" creationId="{155412AF-9711-E938-65DF-9C87A7AEEA03}"/>
          </ac:spMkLst>
        </pc:spChg>
      </pc:sldChg>
      <pc:sldChg chg="addSp delSp modSp mod">
        <pc:chgData name="Brecht, Michaela [ZAB]" userId="7ab733e3-3282-4c3a-a2e4-c65d1350835e" providerId="ADAL" clId="{11B1A4D5-EB6E-4219-A196-476667E04DF5}" dt="2023-11-27T13:32:59.733" v="188" actId="478"/>
        <pc:sldMkLst>
          <pc:docMk/>
          <pc:sldMk cId="318751936" sldId="2017"/>
        </pc:sldMkLst>
        <pc:spChg chg="mod">
          <ac:chgData name="Brecht, Michaela [ZAB]" userId="7ab733e3-3282-4c3a-a2e4-c65d1350835e" providerId="ADAL" clId="{11B1A4D5-EB6E-4219-A196-476667E04DF5}" dt="2023-11-27T13:30:03.813" v="176" actId="1076"/>
          <ac:spMkLst>
            <pc:docMk/>
            <pc:sldMk cId="318751936" sldId="2017"/>
            <ac:spMk id="3" creationId="{582A9258-47CC-EB87-5F39-719E02D35028}"/>
          </ac:spMkLst>
        </pc:spChg>
        <pc:spChg chg="mod">
          <ac:chgData name="Brecht, Michaela [ZAB]" userId="7ab733e3-3282-4c3a-a2e4-c65d1350835e" providerId="ADAL" clId="{11B1A4D5-EB6E-4219-A196-476667E04DF5}" dt="2023-11-27T13:30:01.037" v="175" actId="13926"/>
          <ac:spMkLst>
            <pc:docMk/>
            <pc:sldMk cId="318751936" sldId="2017"/>
            <ac:spMk id="17" creationId="{2D272A35-A828-CA43-7284-444D84B4090A}"/>
          </ac:spMkLst>
        </pc:spChg>
        <pc:spChg chg="mod">
          <ac:chgData name="Brecht, Michaela [ZAB]" userId="7ab733e3-3282-4c3a-a2e4-c65d1350835e" providerId="ADAL" clId="{11B1A4D5-EB6E-4219-A196-476667E04DF5}" dt="2023-11-27T13:31:03.431" v="187" actId="20577"/>
          <ac:spMkLst>
            <pc:docMk/>
            <pc:sldMk cId="318751936" sldId="2017"/>
            <ac:spMk id="18" creationId="{5D1D0C54-0095-2F5F-8089-D3550172B834}"/>
          </ac:spMkLst>
        </pc:spChg>
        <pc:spChg chg="add del mod">
          <ac:chgData name="Brecht, Michaela [ZAB]" userId="7ab733e3-3282-4c3a-a2e4-c65d1350835e" providerId="ADAL" clId="{11B1A4D5-EB6E-4219-A196-476667E04DF5}" dt="2023-11-27T13:25:56.098" v="57" actId="478"/>
          <ac:spMkLst>
            <pc:docMk/>
            <pc:sldMk cId="318751936" sldId="2017"/>
            <ac:spMk id="19" creationId="{38975AE0-AFAF-DF91-0FB7-213BB06C8BE6}"/>
          </ac:spMkLst>
        </pc:spChg>
        <pc:spChg chg="add mod">
          <ac:chgData name="Brecht, Michaela [ZAB]" userId="7ab733e3-3282-4c3a-a2e4-c65d1350835e" providerId="ADAL" clId="{11B1A4D5-EB6E-4219-A196-476667E04DF5}" dt="2023-11-27T13:30:13.076" v="182" actId="1076"/>
          <ac:spMkLst>
            <pc:docMk/>
            <pc:sldMk cId="318751936" sldId="2017"/>
            <ac:spMk id="21" creationId="{706C8172-D75C-E811-136A-05B10CE340D4}"/>
          </ac:spMkLst>
        </pc:spChg>
        <pc:spChg chg="add del mod">
          <ac:chgData name="Brecht, Michaela [ZAB]" userId="7ab733e3-3282-4c3a-a2e4-c65d1350835e" providerId="ADAL" clId="{11B1A4D5-EB6E-4219-A196-476667E04DF5}" dt="2023-11-27T13:32:59.733" v="188" actId="478"/>
          <ac:spMkLst>
            <pc:docMk/>
            <pc:sldMk cId="318751936" sldId="2017"/>
            <ac:spMk id="22" creationId="{DC4F431A-8A4B-281B-BABB-7D407C6EE5E6}"/>
          </ac:spMkLst>
        </pc:spChg>
      </pc:sldChg>
      <pc:sldChg chg="addSp delSp modSp mod">
        <pc:chgData name="Brecht, Michaela [ZAB]" userId="7ab733e3-3282-4c3a-a2e4-c65d1350835e" providerId="ADAL" clId="{11B1A4D5-EB6E-4219-A196-476667E04DF5}" dt="2023-11-27T15:47:02.884" v="1784" actId="20577"/>
        <pc:sldMkLst>
          <pc:docMk/>
          <pc:sldMk cId="2471514839" sldId="2028"/>
        </pc:sldMkLst>
        <pc:spChg chg="add mod">
          <ac:chgData name="Brecht, Michaela [ZAB]" userId="7ab733e3-3282-4c3a-a2e4-c65d1350835e" providerId="ADAL" clId="{11B1A4D5-EB6E-4219-A196-476667E04DF5}" dt="2023-11-27T15:47:02.884" v="1784" actId="20577"/>
          <ac:spMkLst>
            <pc:docMk/>
            <pc:sldMk cId="2471514839" sldId="2028"/>
            <ac:spMk id="2" creationId="{E11FA769-AFD3-2B0D-96DA-872B6A96B5C0}"/>
          </ac:spMkLst>
        </pc:spChg>
        <pc:spChg chg="mod">
          <ac:chgData name="Brecht, Michaela [ZAB]" userId="7ab733e3-3282-4c3a-a2e4-c65d1350835e" providerId="ADAL" clId="{11B1A4D5-EB6E-4219-A196-476667E04DF5}" dt="2023-11-27T15:42:58.787" v="1481" actId="6549"/>
          <ac:spMkLst>
            <pc:docMk/>
            <pc:sldMk cId="2471514839" sldId="2028"/>
            <ac:spMk id="21" creationId="{59E742FA-A75C-73C4-B494-4EDF9E6319BD}"/>
          </ac:spMkLst>
        </pc:spChg>
        <pc:spChg chg="mod">
          <ac:chgData name="Brecht, Michaela [ZAB]" userId="7ab733e3-3282-4c3a-a2e4-c65d1350835e" providerId="ADAL" clId="{11B1A4D5-EB6E-4219-A196-476667E04DF5}" dt="2023-11-27T15:43:42.043" v="1498" actId="14100"/>
          <ac:spMkLst>
            <pc:docMk/>
            <pc:sldMk cId="2471514839" sldId="2028"/>
            <ac:spMk id="23" creationId="{A934EEFA-D362-A4CC-2C0F-E2A0435FB8F4}"/>
          </ac:spMkLst>
        </pc:spChg>
        <pc:spChg chg="del">
          <ac:chgData name="Brecht, Michaela [ZAB]" userId="7ab733e3-3282-4c3a-a2e4-c65d1350835e" providerId="ADAL" clId="{11B1A4D5-EB6E-4219-A196-476667E04DF5}" dt="2023-11-27T15:43:33.967" v="1497" actId="478"/>
          <ac:spMkLst>
            <pc:docMk/>
            <pc:sldMk cId="2471514839" sldId="2028"/>
            <ac:spMk id="25" creationId="{058A4015-DE0A-5360-83E6-C7DA56593135}"/>
          </ac:spMkLst>
        </pc:spChg>
        <pc:spChg chg="mod">
          <ac:chgData name="Brecht, Michaela [ZAB]" userId="7ab733e3-3282-4c3a-a2e4-c65d1350835e" providerId="ADAL" clId="{11B1A4D5-EB6E-4219-A196-476667E04DF5}" dt="2023-11-27T15:43:52.905" v="1500" actId="13926"/>
          <ac:spMkLst>
            <pc:docMk/>
            <pc:sldMk cId="2471514839" sldId="2028"/>
            <ac:spMk id="27" creationId="{32A8CFB2-F969-237D-DA21-3CF47B4D8BF0}"/>
          </ac:spMkLst>
        </pc:spChg>
        <pc:spChg chg="mod">
          <ac:chgData name="Brecht, Michaela [ZAB]" userId="7ab733e3-3282-4c3a-a2e4-c65d1350835e" providerId="ADAL" clId="{11B1A4D5-EB6E-4219-A196-476667E04DF5}" dt="2023-11-27T15:41:20.498" v="1429" actId="20577"/>
          <ac:spMkLst>
            <pc:docMk/>
            <pc:sldMk cId="2471514839" sldId="2028"/>
            <ac:spMk id="76" creationId="{D678A314-2AB0-A974-3835-5478FDF1B8FE}"/>
          </ac:spMkLst>
        </pc:spChg>
      </pc:sldChg>
      <pc:sldChg chg="addSp delSp modSp mod">
        <pc:chgData name="Brecht, Michaela [ZAB]" userId="7ab733e3-3282-4c3a-a2e4-c65d1350835e" providerId="ADAL" clId="{11B1A4D5-EB6E-4219-A196-476667E04DF5}" dt="2023-11-27T15:09:16.557" v="599" actId="13926"/>
        <pc:sldMkLst>
          <pc:docMk/>
          <pc:sldMk cId="490457348" sldId="2039"/>
        </pc:sldMkLst>
        <pc:spChg chg="mod">
          <ac:chgData name="Brecht, Michaela [ZAB]" userId="7ab733e3-3282-4c3a-a2e4-c65d1350835e" providerId="ADAL" clId="{11B1A4D5-EB6E-4219-A196-476667E04DF5}" dt="2023-11-27T14:30:14.772" v="584" actId="113"/>
          <ac:spMkLst>
            <pc:docMk/>
            <pc:sldMk cId="490457348" sldId="2039"/>
            <ac:spMk id="4" creationId="{0A8A034F-0594-95C7-7EEE-3F3618097185}"/>
          </ac:spMkLst>
        </pc:spChg>
        <pc:spChg chg="add del mod">
          <ac:chgData name="Brecht, Michaela [ZAB]" userId="7ab733e3-3282-4c3a-a2e4-c65d1350835e" providerId="ADAL" clId="{11B1A4D5-EB6E-4219-A196-476667E04DF5}" dt="2023-11-27T15:08:01.835" v="589" actId="478"/>
          <ac:spMkLst>
            <pc:docMk/>
            <pc:sldMk cId="490457348" sldId="2039"/>
            <ac:spMk id="6" creationId="{902E2F28-621A-1FAA-94FB-89256D6171C5}"/>
          </ac:spMkLst>
        </pc:spChg>
        <pc:spChg chg="del">
          <ac:chgData name="Brecht, Michaela [ZAB]" userId="7ab733e3-3282-4c3a-a2e4-c65d1350835e" providerId="ADAL" clId="{11B1A4D5-EB6E-4219-A196-476667E04DF5}" dt="2023-11-27T14:29:20.606" v="574" actId="478"/>
          <ac:spMkLst>
            <pc:docMk/>
            <pc:sldMk cId="490457348" sldId="2039"/>
            <ac:spMk id="13" creationId="{91250855-8901-3399-6DEA-85AC88704C50}"/>
          </ac:spMkLst>
        </pc:spChg>
        <pc:spChg chg="mod">
          <ac:chgData name="Brecht, Michaela [ZAB]" userId="7ab733e3-3282-4c3a-a2e4-c65d1350835e" providerId="ADAL" clId="{11B1A4D5-EB6E-4219-A196-476667E04DF5}" dt="2023-11-27T15:09:16.557" v="599" actId="13926"/>
          <ac:spMkLst>
            <pc:docMk/>
            <pc:sldMk cId="490457348" sldId="2039"/>
            <ac:spMk id="16" creationId="{19665AEE-EB71-0DC3-D834-4A862174C7DE}"/>
          </ac:spMkLst>
        </pc:spChg>
      </pc:sldChg>
      <pc:sldChg chg="addSp delSp modSp mod">
        <pc:chgData name="Brecht, Michaela [ZAB]" userId="7ab733e3-3282-4c3a-a2e4-c65d1350835e" providerId="ADAL" clId="{11B1A4D5-EB6E-4219-A196-476667E04DF5}" dt="2023-11-27T15:50:17.597" v="2066" actId="20577"/>
        <pc:sldMkLst>
          <pc:docMk/>
          <pc:sldMk cId="1751708291" sldId="2042"/>
        </pc:sldMkLst>
        <pc:spChg chg="mod">
          <ac:chgData name="Brecht, Michaela [ZAB]" userId="7ab733e3-3282-4c3a-a2e4-c65d1350835e" providerId="ADAL" clId="{11B1A4D5-EB6E-4219-A196-476667E04DF5}" dt="2023-11-27T13:14:46.793" v="3" actId="20577"/>
          <ac:spMkLst>
            <pc:docMk/>
            <pc:sldMk cId="1751708291" sldId="2042"/>
            <ac:spMk id="4" creationId="{99466674-B000-9A71-A3D6-4076E906FCC0}"/>
          </ac:spMkLst>
        </pc:spChg>
        <pc:spChg chg="add del mod">
          <ac:chgData name="Brecht, Michaela [ZAB]" userId="7ab733e3-3282-4c3a-a2e4-c65d1350835e" providerId="ADAL" clId="{11B1A4D5-EB6E-4219-A196-476667E04DF5}" dt="2023-11-27T13:19:40.511" v="30" actId="478"/>
          <ac:spMkLst>
            <pc:docMk/>
            <pc:sldMk cId="1751708291" sldId="2042"/>
            <ac:spMk id="5" creationId="{BE23336D-9169-0DC1-BB9A-D746025F2BD4}"/>
          </ac:spMkLst>
        </pc:spChg>
        <pc:spChg chg="mod">
          <ac:chgData name="Brecht, Michaela [ZAB]" userId="7ab733e3-3282-4c3a-a2e4-c65d1350835e" providerId="ADAL" clId="{11B1A4D5-EB6E-4219-A196-476667E04DF5}" dt="2023-11-27T15:48:47.983" v="1808" actId="13926"/>
          <ac:spMkLst>
            <pc:docMk/>
            <pc:sldMk cId="1751708291" sldId="2042"/>
            <ac:spMk id="6" creationId="{0B4D2D54-84B1-84B3-7CDA-B249013F5E69}"/>
          </ac:spMkLst>
        </pc:spChg>
        <pc:spChg chg="add del mod">
          <ac:chgData name="Brecht, Michaela [ZAB]" userId="7ab733e3-3282-4c3a-a2e4-c65d1350835e" providerId="ADAL" clId="{11B1A4D5-EB6E-4219-A196-476667E04DF5}" dt="2023-11-27T13:19:42.913" v="31" actId="478"/>
          <ac:spMkLst>
            <pc:docMk/>
            <pc:sldMk cId="1751708291" sldId="2042"/>
            <ac:spMk id="15" creationId="{118BC630-01F8-432D-6F85-F6DEA8834C6D}"/>
          </ac:spMkLst>
        </pc:spChg>
        <pc:spChg chg="add del mod">
          <ac:chgData name="Brecht, Michaela [ZAB]" userId="7ab733e3-3282-4c3a-a2e4-c65d1350835e" providerId="ADAL" clId="{11B1A4D5-EB6E-4219-A196-476667E04DF5}" dt="2023-11-27T13:24:14.312" v="53" actId="478"/>
          <ac:spMkLst>
            <pc:docMk/>
            <pc:sldMk cId="1751708291" sldId="2042"/>
            <ac:spMk id="16" creationId="{B6670015-DEAF-9CCF-2933-E967736C7FC2}"/>
          </ac:spMkLst>
        </pc:spChg>
        <pc:spChg chg="add del mod">
          <ac:chgData name="Brecht, Michaela [ZAB]" userId="7ab733e3-3282-4c3a-a2e4-c65d1350835e" providerId="ADAL" clId="{11B1A4D5-EB6E-4219-A196-476667E04DF5}" dt="2023-11-27T13:24:12.408" v="52" actId="478"/>
          <ac:spMkLst>
            <pc:docMk/>
            <pc:sldMk cId="1751708291" sldId="2042"/>
            <ac:spMk id="17" creationId="{81B67BC3-079A-63C5-176A-4B0F72DF3D4F}"/>
          </ac:spMkLst>
        </pc:spChg>
        <pc:spChg chg="add mod">
          <ac:chgData name="Brecht, Michaela [ZAB]" userId="7ab733e3-3282-4c3a-a2e4-c65d1350835e" providerId="ADAL" clId="{11B1A4D5-EB6E-4219-A196-476667E04DF5}" dt="2023-11-27T15:50:17.597" v="2066" actId="20577"/>
          <ac:spMkLst>
            <pc:docMk/>
            <pc:sldMk cId="1751708291" sldId="2042"/>
            <ac:spMk id="18" creationId="{0F297D81-5237-5F21-9144-70F9F5D32465}"/>
          </ac:spMkLst>
        </pc:spChg>
        <pc:picChg chg="add del mod">
          <ac:chgData name="Brecht, Michaela [ZAB]" userId="7ab733e3-3282-4c3a-a2e4-c65d1350835e" providerId="ADAL" clId="{11B1A4D5-EB6E-4219-A196-476667E04DF5}" dt="2023-11-27T13:17:40.636" v="11"/>
          <ac:picMkLst>
            <pc:docMk/>
            <pc:sldMk cId="1751708291" sldId="2042"/>
            <ac:picMk id="8" creationId="{EDF80151-A207-E17D-7FFD-8D71F892DC53}"/>
          </ac:picMkLst>
        </pc:picChg>
        <pc:picChg chg="add del mod">
          <ac:chgData name="Brecht, Michaela [ZAB]" userId="7ab733e3-3282-4c3a-a2e4-c65d1350835e" providerId="ADAL" clId="{11B1A4D5-EB6E-4219-A196-476667E04DF5}" dt="2023-11-27T13:19:37.658" v="29" actId="478"/>
          <ac:picMkLst>
            <pc:docMk/>
            <pc:sldMk cId="1751708291" sldId="2042"/>
            <ac:picMk id="11" creationId="{DD80ABC3-8841-20C3-6993-78FC63BD7384}"/>
          </ac:picMkLst>
        </pc:picChg>
        <pc:picChg chg="add del mod">
          <ac:chgData name="Brecht, Michaela [ZAB]" userId="7ab733e3-3282-4c3a-a2e4-c65d1350835e" providerId="ADAL" clId="{11B1A4D5-EB6E-4219-A196-476667E04DF5}" dt="2023-11-27T13:19:33.028" v="28" actId="478"/>
          <ac:picMkLst>
            <pc:docMk/>
            <pc:sldMk cId="1751708291" sldId="2042"/>
            <ac:picMk id="13" creationId="{6D2697A1-5563-DAA6-DA99-ED6172753183}"/>
          </ac:picMkLst>
        </pc:picChg>
      </pc:sldChg>
      <pc:sldChg chg="delSp modSp add del mod">
        <pc:chgData name="Brecht, Michaela [ZAB]" userId="7ab733e3-3282-4c3a-a2e4-c65d1350835e" providerId="ADAL" clId="{11B1A4D5-EB6E-4219-A196-476667E04DF5}" dt="2023-11-27T13:24:18.516" v="54" actId="2696"/>
        <pc:sldMkLst>
          <pc:docMk/>
          <pc:sldMk cId="144269699" sldId="2045"/>
        </pc:sldMkLst>
        <pc:spChg chg="del mod">
          <ac:chgData name="Brecht, Michaela [ZAB]" userId="7ab733e3-3282-4c3a-a2e4-c65d1350835e" providerId="ADAL" clId="{11B1A4D5-EB6E-4219-A196-476667E04DF5}" dt="2023-11-27T13:23:10.138" v="47" actId="478"/>
          <ac:spMkLst>
            <pc:docMk/>
            <pc:sldMk cId="144269699" sldId="2045"/>
            <ac:spMk id="2" creationId="{475F4ECF-8FDC-CC33-666A-CD10CD403C1F}"/>
          </ac:spMkLst>
        </pc:spChg>
        <pc:spChg chg="del mod">
          <ac:chgData name="Brecht, Michaela [ZAB]" userId="7ab733e3-3282-4c3a-a2e4-c65d1350835e" providerId="ADAL" clId="{11B1A4D5-EB6E-4219-A196-476667E04DF5}" dt="2023-11-27T13:23:09.088" v="46" actId="478"/>
          <ac:spMkLst>
            <pc:docMk/>
            <pc:sldMk cId="144269699" sldId="2045"/>
            <ac:spMk id="4" creationId="{99466674-B000-9A71-A3D6-4076E906FCC0}"/>
          </ac:spMkLst>
        </pc:spChg>
        <pc:spChg chg="del">
          <ac:chgData name="Brecht, Michaela [ZAB]" userId="7ab733e3-3282-4c3a-a2e4-c65d1350835e" providerId="ADAL" clId="{11B1A4D5-EB6E-4219-A196-476667E04DF5}" dt="2023-11-27T13:23:22.286" v="50" actId="21"/>
          <ac:spMkLst>
            <pc:docMk/>
            <pc:sldMk cId="144269699" sldId="2045"/>
            <ac:spMk id="5" creationId="{BE23336D-9169-0DC1-BB9A-D746025F2BD4}"/>
          </ac:spMkLst>
        </pc:spChg>
        <pc:spChg chg="del mod">
          <ac:chgData name="Brecht, Michaela [ZAB]" userId="7ab733e3-3282-4c3a-a2e4-c65d1350835e" providerId="ADAL" clId="{11B1A4D5-EB6E-4219-A196-476667E04DF5}" dt="2023-11-27T13:23:07.580" v="45" actId="478"/>
          <ac:spMkLst>
            <pc:docMk/>
            <pc:sldMk cId="144269699" sldId="2045"/>
            <ac:spMk id="6" creationId="{0B4D2D54-84B1-84B3-7CDA-B249013F5E69}"/>
          </ac:spMkLst>
        </pc:spChg>
        <pc:spChg chg="del">
          <ac:chgData name="Brecht, Michaela [ZAB]" userId="7ab733e3-3282-4c3a-a2e4-c65d1350835e" providerId="ADAL" clId="{11B1A4D5-EB6E-4219-A196-476667E04DF5}" dt="2023-11-27T13:22:57.239" v="44" actId="478"/>
          <ac:spMkLst>
            <pc:docMk/>
            <pc:sldMk cId="144269699" sldId="2045"/>
            <ac:spMk id="9" creationId="{94907726-C30C-25D1-A34F-916CB1E99649}"/>
          </ac:spMkLst>
        </pc:spChg>
        <pc:spChg chg="del">
          <ac:chgData name="Brecht, Michaela [ZAB]" userId="7ab733e3-3282-4c3a-a2e4-c65d1350835e" providerId="ADAL" clId="{11B1A4D5-EB6E-4219-A196-476667E04DF5}" dt="2023-11-27T13:23:22.286" v="50" actId="21"/>
          <ac:spMkLst>
            <pc:docMk/>
            <pc:sldMk cId="144269699" sldId="2045"/>
            <ac:spMk id="15" creationId="{118BC630-01F8-432D-6F85-F6DEA8834C6D}"/>
          </ac:spMkLst>
        </pc:spChg>
        <pc:picChg chg="del">
          <ac:chgData name="Brecht, Michaela [ZAB]" userId="7ab733e3-3282-4c3a-a2e4-c65d1350835e" providerId="ADAL" clId="{11B1A4D5-EB6E-4219-A196-476667E04DF5}" dt="2023-11-27T13:23:11.682" v="48" actId="478"/>
          <ac:picMkLst>
            <pc:docMk/>
            <pc:sldMk cId="144269699" sldId="2045"/>
            <ac:picMk id="11" creationId="{DD80ABC3-8841-20C3-6993-78FC63BD7384}"/>
          </ac:picMkLst>
        </pc:picChg>
        <pc:picChg chg="del">
          <ac:chgData name="Brecht, Michaela [ZAB]" userId="7ab733e3-3282-4c3a-a2e4-c65d1350835e" providerId="ADAL" clId="{11B1A4D5-EB6E-4219-A196-476667E04DF5}" dt="2023-11-27T13:23:13.563" v="49" actId="478"/>
          <ac:picMkLst>
            <pc:docMk/>
            <pc:sldMk cId="144269699" sldId="2045"/>
            <ac:picMk id="13" creationId="{6D2697A1-5563-DAA6-DA99-ED6172753183}"/>
          </ac:picMkLst>
        </pc:picChg>
      </pc:sldChg>
      <pc:sldChg chg="addSp modSp add mod ord">
        <pc:chgData name="Brecht, Michaela [ZAB]" userId="7ab733e3-3282-4c3a-a2e4-c65d1350835e" providerId="ADAL" clId="{11B1A4D5-EB6E-4219-A196-476667E04DF5}" dt="2023-11-27T15:40:43.255" v="1412" actId="6549"/>
        <pc:sldMkLst>
          <pc:docMk/>
          <pc:sldMk cId="3881329317" sldId="2045"/>
        </pc:sldMkLst>
        <pc:spChg chg="add mod">
          <ac:chgData name="Brecht, Michaela [ZAB]" userId="7ab733e3-3282-4c3a-a2e4-c65d1350835e" providerId="ADAL" clId="{11B1A4D5-EB6E-4219-A196-476667E04DF5}" dt="2023-11-27T15:40:43.255" v="1412" actId="6549"/>
          <ac:spMkLst>
            <pc:docMk/>
            <pc:sldMk cId="3881329317" sldId="2045"/>
            <ac:spMk id="2" creationId="{B87A169C-FE0B-4D82-1E47-53E1E33716B0}"/>
          </ac:spMkLst>
        </pc:spChg>
        <pc:spChg chg="mod">
          <ac:chgData name="Brecht, Michaela [ZAB]" userId="7ab733e3-3282-4c3a-a2e4-c65d1350835e" providerId="ADAL" clId="{11B1A4D5-EB6E-4219-A196-476667E04DF5}" dt="2023-11-27T15:40:40.167" v="1409" actId="14100"/>
          <ac:spMkLst>
            <pc:docMk/>
            <pc:sldMk cId="3881329317" sldId="2045"/>
            <ac:spMk id="5" creationId="{C93D9A1E-C1A4-AC45-BFB5-5351922E4FE7}"/>
          </ac:spMkLst>
        </pc:spChg>
        <pc:spChg chg="mod">
          <ac:chgData name="Brecht, Michaela [ZAB]" userId="7ab733e3-3282-4c3a-a2e4-c65d1350835e" providerId="ADAL" clId="{11B1A4D5-EB6E-4219-A196-476667E04DF5}" dt="2023-11-27T15:40:37.819" v="1408" actId="14100"/>
          <ac:spMkLst>
            <pc:docMk/>
            <pc:sldMk cId="3881329317" sldId="2045"/>
            <ac:spMk id="8" creationId="{CC5566B1-F2D0-D6AB-68FC-1935B3188720}"/>
          </ac:spMkLst>
        </pc:spChg>
      </pc:sldChg>
    </pc:docChg>
  </pc:docChgLst>
  <pc:docChgLst>
    <pc:chgData name="Hettler, Frank [ZAB]" userId="761b61b0-19ad-443c-b162-dfd22d647e7f" providerId="ADAL" clId="{CDA56636-2F41-46A4-9DA3-49184017F819}"/>
    <pc:docChg chg="undo custSel modSld">
      <pc:chgData name="Hettler, Frank [ZAB]" userId="761b61b0-19ad-443c-b162-dfd22d647e7f" providerId="ADAL" clId="{CDA56636-2F41-46A4-9DA3-49184017F819}" dt="2023-09-24T10:06:14.342" v="19" actId="20577"/>
      <pc:docMkLst>
        <pc:docMk/>
      </pc:docMkLst>
      <pc:sldChg chg="addSp delSp modSp mod">
        <pc:chgData name="Hettler, Frank [ZAB]" userId="761b61b0-19ad-443c-b162-dfd22d647e7f" providerId="ADAL" clId="{CDA56636-2F41-46A4-9DA3-49184017F819}" dt="2023-09-24T10:06:14.342" v="19" actId="20577"/>
        <pc:sldMkLst>
          <pc:docMk/>
          <pc:sldMk cId="4289276962" sldId="1304"/>
        </pc:sldMkLst>
        <pc:spChg chg="add del mod">
          <ac:chgData name="Hettler, Frank [ZAB]" userId="761b61b0-19ad-443c-b162-dfd22d647e7f" providerId="ADAL" clId="{CDA56636-2F41-46A4-9DA3-49184017F819}" dt="2023-09-24T10:06:11.378" v="17" actId="6549"/>
          <ac:spMkLst>
            <pc:docMk/>
            <pc:sldMk cId="4289276962" sldId="1304"/>
            <ac:spMk id="2" creationId="{0677DCEB-9550-E58D-56D0-65F79A0870EC}"/>
          </ac:spMkLst>
        </pc:spChg>
        <pc:spChg chg="mod">
          <ac:chgData name="Hettler, Frank [ZAB]" userId="761b61b0-19ad-443c-b162-dfd22d647e7f" providerId="ADAL" clId="{CDA56636-2F41-46A4-9DA3-49184017F819}" dt="2023-09-24T10:06:14.342" v="19" actId="20577"/>
          <ac:spMkLst>
            <pc:docMk/>
            <pc:sldMk cId="4289276962" sldId="1304"/>
            <ac:spMk id="22" creationId="{1ADB28A7-D430-4EF8-7411-6B09073BE556}"/>
          </ac:spMkLst>
        </pc:spChg>
      </pc:sldChg>
    </pc:docChg>
  </pc:docChgLst>
  <pc:docChgLst>
    <pc:chgData name="Weiss, Marietta [ZAB]" userId="c8721209-b611-4b69-bdb8-8e114eafd7a7" providerId="ADAL" clId="{E3A83454-2373-43C8-968D-739DCA8CECA3}"/>
    <pc:docChg chg="undo redo custSel addSld delSld modSld sldOrd">
      <pc:chgData name="Weiss, Marietta [ZAB]" userId="c8721209-b611-4b69-bdb8-8e114eafd7a7" providerId="ADAL" clId="{E3A83454-2373-43C8-968D-739DCA8CECA3}" dt="2023-09-27T13:16:54.504" v="9456" actId="1076"/>
      <pc:docMkLst>
        <pc:docMk/>
      </pc:docMkLst>
      <pc:sldChg chg="modSp mod">
        <pc:chgData name="Weiss, Marietta [ZAB]" userId="c8721209-b611-4b69-bdb8-8e114eafd7a7" providerId="ADAL" clId="{E3A83454-2373-43C8-968D-739DCA8CECA3}" dt="2023-09-22T14:04:53.638" v="6981" actId="13926"/>
        <pc:sldMkLst>
          <pc:docMk/>
          <pc:sldMk cId="0" sldId="276"/>
        </pc:sldMkLst>
        <pc:spChg chg="mod">
          <ac:chgData name="Weiss, Marietta [ZAB]" userId="c8721209-b611-4b69-bdb8-8e114eafd7a7" providerId="ADAL" clId="{E3A83454-2373-43C8-968D-739DCA8CECA3}" dt="2023-09-22T14:04:53.638" v="6981" actId="13926"/>
          <ac:spMkLst>
            <pc:docMk/>
            <pc:sldMk cId="0" sldId="276"/>
            <ac:spMk id="5" creationId="{00000000-0000-0000-0000-000000000000}"/>
          </ac:spMkLst>
        </pc:spChg>
      </pc:sldChg>
      <pc:sldChg chg="modSp mod">
        <pc:chgData name="Weiss, Marietta [ZAB]" userId="c8721209-b611-4b69-bdb8-8e114eafd7a7" providerId="ADAL" clId="{E3A83454-2373-43C8-968D-739DCA8CECA3}" dt="2023-09-22T08:52:19.167" v="2262" actId="12"/>
        <pc:sldMkLst>
          <pc:docMk/>
          <pc:sldMk cId="910497330" sldId="280"/>
        </pc:sldMkLst>
        <pc:spChg chg="mod">
          <ac:chgData name="Weiss, Marietta [ZAB]" userId="c8721209-b611-4b69-bdb8-8e114eafd7a7" providerId="ADAL" clId="{E3A83454-2373-43C8-968D-739DCA8CECA3}" dt="2023-09-22T08:52:19.167" v="2262" actId="12"/>
          <ac:spMkLst>
            <pc:docMk/>
            <pc:sldMk cId="910497330" sldId="280"/>
            <ac:spMk id="3" creationId="{E9E43BFC-F451-CB0F-4D06-A7E21DABDA71}"/>
          </ac:spMkLst>
        </pc:spChg>
      </pc:sldChg>
      <pc:sldChg chg="addSp delSp modSp mod">
        <pc:chgData name="Weiss, Marietta [ZAB]" userId="c8721209-b611-4b69-bdb8-8e114eafd7a7" providerId="ADAL" clId="{E3A83454-2373-43C8-968D-739DCA8CECA3}" dt="2023-09-22T12:19:49.885" v="6080" actId="478"/>
        <pc:sldMkLst>
          <pc:docMk/>
          <pc:sldMk cId="401568959" sldId="282"/>
        </pc:sldMkLst>
        <pc:spChg chg="add del mod">
          <ac:chgData name="Weiss, Marietta [ZAB]" userId="c8721209-b611-4b69-bdb8-8e114eafd7a7" providerId="ADAL" clId="{E3A83454-2373-43C8-968D-739DCA8CECA3}" dt="2023-09-22T08:52:35.038" v="2267" actId="478"/>
          <ac:spMkLst>
            <pc:docMk/>
            <pc:sldMk cId="401568959" sldId="282"/>
            <ac:spMk id="3" creationId="{48FB6A6D-BEC7-FB17-FBF2-592B11FEFC6B}"/>
          </ac:spMkLst>
        </pc:spChg>
        <pc:spChg chg="add del">
          <ac:chgData name="Weiss, Marietta [ZAB]" userId="c8721209-b611-4b69-bdb8-8e114eafd7a7" providerId="ADAL" clId="{E3A83454-2373-43C8-968D-739DCA8CECA3}" dt="2023-09-22T08:47:49.515" v="2209" actId="478"/>
          <ac:spMkLst>
            <pc:docMk/>
            <pc:sldMk cId="401568959" sldId="282"/>
            <ac:spMk id="8" creationId="{5236B5D6-ADA3-6D38-5495-B1202BF33AE9}"/>
          </ac:spMkLst>
        </pc:spChg>
        <pc:spChg chg="add del mod">
          <ac:chgData name="Weiss, Marietta [ZAB]" userId="c8721209-b611-4b69-bdb8-8e114eafd7a7" providerId="ADAL" clId="{E3A83454-2373-43C8-968D-739DCA8CECA3}" dt="2023-09-22T12:19:49.202" v="6079" actId="478"/>
          <ac:spMkLst>
            <pc:docMk/>
            <pc:sldMk cId="401568959" sldId="282"/>
            <ac:spMk id="9" creationId="{8B69AD80-A6A0-A8E7-1079-5004367AFD44}"/>
          </ac:spMkLst>
        </pc:spChg>
        <pc:spChg chg="add del mod ord">
          <ac:chgData name="Weiss, Marietta [ZAB]" userId="c8721209-b611-4b69-bdb8-8e114eafd7a7" providerId="ADAL" clId="{E3A83454-2373-43C8-968D-739DCA8CECA3}" dt="2023-09-22T09:02:11.189" v="2982" actId="1036"/>
          <ac:spMkLst>
            <pc:docMk/>
            <pc:sldMk cId="401568959" sldId="282"/>
            <ac:spMk id="16" creationId="{36EB3480-85B9-5412-8195-145BD2B7E6B6}"/>
          </ac:spMkLst>
        </pc:spChg>
        <pc:spChg chg="add mod ord">
          <ac:chgData name="Weiss, Marietta [ZAB]" userId="c8721209-b611-4b69-bdb8-8e114eafd7a7" providerId="ADAL" clId="{E3A83454-2373-43C8-968D-739DCA8CECA3}" dt="2023-09-22T09:02:19.950" v="2987" actId="1035"/>
          <ac:spMkLst>
            <pc:docMk/>
            <pc:sldMk cId="401568959" sldId="282"/>
            <ac:spMk id="17" creationId="{05391F17-F7ED-0EE9-5B0A-E11CD2D4868D}"/>
          </ac:spMkLst>
        </pc:spChg>
        <pc:picChg chg="del">
          <ac:chgData name="Weiss, Marietta [ZAB]" userId="c8721209-b611-4b69-bdb8-8e114eafd7a7" providerId="ADAL" clId="{E3A83454-2373-43C8-968D-739DCA8CECA3}" dt="2023-09-22T08:46:08.423" v="2198" actId="478"/>
          <ac:picMkLst>
            <pc:docMk/>
            <pc:sldMk cId="401568959" sldId="282"/>
            <ac:picMk id="2" creationId="{F6B1514A-338C-250D-4D8A-15D5B9B3DEF1}"/>
          </ac:picMkLst>
        </pc:picChg>
        <pc:picChg chg="add del mod modCrop">
          <ac:chgData name="Weiss, Marietta [ZAB]" userId="c8721209-b611-4b69-bdb8-8e114eafd7a7" providerId="ADAL" clId="{E3A83454-2373-43C8-968D-739DCA8CECA3}" dt="2023-09-22T12:19:49.885" v="6080" actId="478"/>
          <ac:picMkLst>
            <pc:docMk/>
            <pc:sldMk cId="401568959" sldId="282"/>
            <ac:picMk id="7" creationId="{1FDB88C7-6BE6-BC35-4A50-CF63D8B02D17}"/>
          </ac:picMkLst>
        </pc:picChg>
        <pc:picChg chg="add del mod modCrop">
          <ac:chgData name="Weiss, Marietta [ZAB]" userId="c8721209-b611-4b69-bdb8-8e114eafd7a7" providerId="ADAL" clId="{E3A83454-2373-43C8-968D-739DCA8CECA3}" dt="2023-09-22T08:50:44.295" v="2242" actId="478"/>
          <ac:picMkLst>
            <pc:docMk/>
            <pc:sldMk cId="401568959" sldId="282"/>
            <ac:picMk id="11" creationId="{EED8E0D1-2756-8651-47F6-8546CEAC788F}"/>
          </ac:picMkLst>
        </pc:picChg>
        <pc:picChg chg="add mod modCrop">
          <ac:chgData name="Weiss, Marietta [ZAB]" userId="c8721209-b611-4b69-bdb8-8e114eafd7a7" providerId="ADAL" clId="{E3A83454-2373-43C8-968D-739DCA8CECA3}" dt="2023-09-22T09:01:44.713" v="2949" actId="552"/>
          <ac:picMkLst>
            <pc:docMk/>
            <pc:sldMk cId="401568959" sldId="282"/>
            <ac:picMk id="13" creationId="{5E20D642-D4C9-C7D5-BA8C-6D69132D8637}"/>
          </ac:picMkLst>
        </pc:picChg>
        <pc:picChg chg="add mod">
          <ac:chgData name="Weiss, Marietta [ZAB]" userId="c8721209-b611-4b69-bdb8-8e114eafd7a7" providerId="ADAL" clId="{E3A83454-2373-43C8-968D-739DCA8CECA3}" dt="2023-09-22T09:02:19.950" v="2987" actId="1035"/>
          <ac:picMkLst>
            <pc:docMk/>
            <pc:sldMk cId="401568959" sldId="282"/>
            <ac:picMk id="15" creationId="{A56BBDC2-CFCF-7387-EF5B-EDBA66DA1CF7}"/>
          </ac:picMkLst>
        </pc:picChg>
        <pc:picChg chg="add mod ord">
          <ac:chgData name="Weiss, Marietta [ZAB]" userId="c8721209-b611-4b69-bdb8-8e114eafd7a7" providerId="ADAL" clId="{E3A83454-2373-43C8-968D-739DCA8CECA3}" dt="2023-09-22T12:19:46.880" v="6078" actId="167"/>
          <ac:picMkLst>
            <pc:docMk/>
            <pc:sldMk cId="401568959" sldId="282"/>
            <ac:picMk id="19" creationId="{367F4588-59DA-27A4-A09C-DE084A909B45}"/>
          </ac:picMkLst>
        </pc:picChg>
      </pc:sldChg>
      <pc:sldChg chg="addSp delSp modSp mod">
        <pc:chgData name="Weiss, Marietta [ZAB]" userId="c8721209-b611-4b69-bdb8-8e114eafd7a7" providerId="ADAL" clId="{E3A83454-2373-43C8-968D-739DCA8CECA3}" dt="2023-09-22T09:50:28.457" v="3611" actId="20577"/>
        <pc:sldMkLst>
          <pc:docMk/>
          <pc:sldMk cId="3397596089" sldId="283"/>
        </pc:sldMkLst>
        <pc:spChg chg="del">
          <ac:chgData name="Weiss, Marietta [ZAB]" userId="c8721209-b611-4b69-bdb8-8e114eafd7a7" providerId="ADAL" clId="{E3A83454-2373-43C8-968D-739DCA8CECA3}" dt="2023-09-22T09:02:38.608" v="2990" actId="478"/>
          <ac:spMkLst>
            <pc:docMk/>
            <pc:sldMk cId="3397596089" sldId="283"/>
            <ac:spMk id="2" creationId="{B2F99724-76B2-4987-D02A-5F903F40FF2C}"/>
          </ac:spMkLst>
        </pc:spChg>
        <pc:spChg chg="add mod">
          <ac:chgData name="Weiss, Marietta [ZAB]" userId="c8721209-b611-4b69-bdb8-8e114eafd7a7" providerId="ADAL" clId="{E3A83454-2373-43C8-968D-739DCA8CECA3}" dt="2023-09-22T09:49:51.421" v="3574" actId="1037"/>
          <ac:spMkLst>
            <pc:docMk/>
            <pc:sldMk cId="3397596089" sldId="283"/>
            <ac:spMk id="9" creationId="{9A624439-361E-E7E3-97E3-1D335B81EAEF}"/>
          </ac:spMkLst>
        </pc:spChg>
        <pc:spChg chg="add mod">
          <ac:chgData name="Weiss, Marietta [ZAB]" userId="c8721209-b611-4b69-bdb8-8e114eafd7a7" providerId="ADAL" clId="{E3A83454-2373-43C8-968D-739DCA8CECA3}" dt="2023-09-22T09:49:51.421" v="3574" actId="1037"/>
          <ac:spMkLst>
            <pc:docMk/>
            <pc:sldMk cId="3397596089" sldId="283"/>
            <ac:spMk id="18" creationId="{2ADEDFA8-8C3A-558B-1706-9AF5F3F2EBB2}"/>
          </ac:spMkLst>
        </pc:spChg>
        <pc:spChg chg="add mod">
          <ac:chgData name="Weiss, Marietta [ZAB]" userId="c8721209-b611-4b69-bdb8-8e114eafd7a7" providerId="ADAL" clId="{E3A83454-2373-43C8-968D-739DCA8CECA3}" dt="2023-09-22T09:49:51.421" v="3574" actId="1037"/>
          <ac:spMkLst>
            <pc:docMk/>
            <pc:sldMk cId="3397596089" sldId="283"/>
            <ac:spMk id="19" creationId="{3FA8286A-6543-F644-504B-C0B13B7A034E}"/>
          </ac:spMkLst>
        </pc:spChg>
        <pc:spChg chg="add mod">
          <ac:chgData name="Weiss, Marietta [ZAB]" userId="c8721209-b611-4b69-bdb8-8e114eafd7a7" providerId="ADAL" clId="{E3A83454-2373-43C8-968D-739DCA8CECA3}" dt="2023-09-22T09:50:28.457" v="3611" actId="20577"/>
          <ac:spMkLst>
            <pc:docMk/>
            <pc:sldMk cId="3397596089" sldId="283"/>
            <ac:spMk id="20" creationId="{5501C244-3D7C-50F6-9D33-29D0807E9BD5}"/>
          </ac:spMkLst>
        </pc:spChg>
        <pc:picChg chg="del">
          <ac:chgData name="Weiss, Marietta [ZAB]" userId="c8721209-b611-4b69-bdb8-8e114eafd7a7" providerId="ADAL" clId="{E3A83454-2373-43C8-968D-739DCA8CECA3}" dt="2023-09-22T09:02:33.829" v="2988" actId="478"/>
          <ac:picMkLst>
            <pc:docMk/>
            <pc:sldMk cId="3397596089" sldId="283"/>
            <ac:picMk id="3" creationId="{3332DF53-97BE-2D51-3812-40E4D5CF0C08}"/>
          </ac:picMkLst>
        </pc:picChg>
        <pc:picChg chg="add del mod">
          <ac:chgData name="Weiss, Marietta [ZAB]" userId="c8721209-b611-4b69-bdb8-8e114eafd7a7" providerId="ADAL" clId="{E3A83454-2373-43C8-968D-739DCA8CECA3}" dt="2023-09-22T09:31:34.478" v="2999" actId="478"/>
          <ac:picMkLst>
            <pc:docMk/>
            <pc:sldMk cId="3397596089" sldId="283"/>
            <ac:picMk id="5" creationId="{FD193BD0-9427-F935-A5D5-1FA06CABA530}"/>
          </ac:picMkLst>
        </pc:picChg>
        <pc:picChg chg="add mod ord modCrop">
          <ac:chgData name="Weiss, Marietta [ZAB]" userId="c8721209-b611-4b69-bdb8-8e114eafd7a7" providerId="ADAL" clId="{E3A83454-2373-43C8-968D-739DCA8CECA3}" dt="2023-09-22T09:49:43.034" v="3563" actId="14100"/>
          <ac:picMkLst>
            <pc:docMk/>
            <pc:sldMk cId="3397596089" sldId="283"/>
            <ac:picMk id="8" creationId="{266C80AA-675A-C8A9-FD5D-81070F03E1BE}"/>
          </ac:picMkLst>
        </pc:picChg>
        <pc:picChg chg="add mod modCrop">
          <ac:chgData name="Weiss, Marietta [ZAB]" userId="c8721209-b611-4b69-bdb8-8e114eafd7a7" providerId="ADAL" clId="{E3A83454-2373-43C8-968D-739DCA8CECA3}" dt="2023-09-22T09:49:51.421" v="3574" actId="1037"/>
          <ac:picMkLst>
            <pc:docMk/>
            <pc:sldMk cId="3397596089" sldId="283"/>
            <ac:picMk id="11" creationId="{2C277E00-9243-A85C-12A6-B9BC71BBEF58}"/>
          </ac:picMkLst>
        </pc:picChg>
        <pc:picChg chg="add mod modCrop">
          <ac:chgData name="Weiss, Marietta [ZAB]" userId="c8721209-b611-4b69-bdb8-8e114eafd7a7" providerId="ADAL" clId="{E3A83454-2373-43C8-968D-739DCA8CECA3}" dt="2023-09-22T09:49:51.421" v="3574" actId="1037"/>
          <ac:picMkLst>
            <pc:docMk/>
            <pc:sldMk cId="3397596089" sldId="283"/>
            <ac:picMk id="13" creationId="{F8AD71A1-57E3-7A2E-C9A7-1D8B51CE1A03}"/>
          </ac:picMkLst>
        </pc:picChg>
        <pc:picChg chg="add mod modCrop">
          <ac:chgData name="Weiss, Marietta [ZAB]" userId="c8721209-b611-4b69-bdb8-8e114eafd7a7" providerId="ADAL" clId="{E3A83454-2373-43C8-968D-739DCA8CECA3}" dt="2023-09-22T09:49:51.421" v="3574" actId="1037"/>
          <ac:picMkLst>
            <pc:docMk/>
            <pc:sldMk cId="3397596089" sldId="283"/>
            <ac:picMk id="15" creationId="{12EF972B-40BD-5C93-19C3-23D1A1BB6046}"/>
          </ac:picMkLst>
        </pc:picChg>
        <pc:picChg chg="add mod modCrop">
          <ac:chgData name="Weiss, Marietta [ZAB]" userId="c8721209-b611-4b69-bdb8-8e114eafd7a7" providerId="ADAL" clId="{E3A83454-2373-43C8-968D-739DCA8CECA3}" dt="2023-09-22T09:49:51.421" v="3574" actId="1037"/>
          <ac:picMkLst>
            <pc:docMk/>
            <pc:sldMk cId="3397596089" sldId="283"/>
            <ac:picMk id="17" creationId="{8115AB11-9B2A-59E8-6C0E-18E72CC0C503}"/>
          </ac:picMkLst>
        </pc:picChg>
      </pc:sldChg>
      <pc:sldChg chg="del">
        <pc:chgData name="Weiss, Marietta [ZAB]" userId="c8721209-b611-4b69-bdb8-8e114eafd7a7" providerId="ADAL" clId="{E3A83454-2373-43C8-968D-739DCA8CECA3}" dt="2023-09-22T09:56:59.593" v="3859" actId="47"/>
        <pc:sldMkLst>
          <pc:docMk/>
          <pc:sldMk cId="834320245" sldId="284"/>
        </pc:sldMkLst>
      </pc:sldChg>
      <pc:sldChg chg="addSp delSp modSp mod">
        <pc:chgData name="Weiss, Marietta [ZAB]" userId="c8721209-b611-4b69-bdb8-8e114eafd7a7" providerId="ADAL" clId="{E3A83454-2373-43C8-968D-739DCA8CECA3}" dt="2023-09-25T14:33:19.922" v="7852" actId="208"/>
        <pc:sldMkLst>
          <pc:docMk/>
          <pc:sldMk cId="4089253411" sldId="286"/>
        </pc:sldMkLst>
        <pc:spChg chg="add del mod">
          <ac:chgData name="Weiss, Marietta [ZAB]" userId="c8721209-b611-4b69-bdb8-8e114eafd7a7" providerId="ADAL" clId="{E3A83454-2373-43C8-968D-739DCA8CECA3}" dt="2023-09-22T12:24:35.214" v="6088" actId="478"/>
          <ac:spMkLst>
            <pc:docMk/>
            <pc:sldMk cId="4089253411" sldId="286"/>
            <ac:spMk id="2" creationId="{8CFD6438-9C14-028F-ACEA-0F7B1FEEE450}"/>
          </ac:spMkLst>
        </pc:spChg>
        <pc:spChg chg="del">
          <ac:chgData name="Weiss, Marietta [ZAB]" userId="c8721209-b611-4b69-bdb8-8e114eafd7a7" providerId="ADAL" clId="{E3A83454-2373-43C8-968D-739DCA8CECA3}" dt="2023-09-21T14:36:08.399" v="2193" actId="478"/>
          <ac:spMkLst>
            <pc:docMk/>
            <pc:sldMk cId="4089253411" sldId="286"/>
            <ac:spMk id="3" creationId="{307F6E39-1216-D552-FE0D-7756256F0BA6}"/>
          </ac:spMkLst>
        </pc:spChg>
        <pc:spChg chg="add del mod">
          <ac:chgData name="Weiss, Marietta [ZAB]" userId="c8721209-b611-4b69-bdb8-8e114eafd7a7" providerId="ADAL" clId="{E3A83454-2373-43C8-968D-739DCA8CECA3}" dt="2023-09-22T13:59:45.642" v="6862" actId="478"/>
          <ac:spMkLst>
            <pc:docMk/>
            <pc:sldMk cId="4089253411" sldId="286"/>
            <ac:spMk id="3" creationId="{47F1269A-5B6D-AEBF-17D5-90A9430DE5EE}"/>
          </ac:spMkLst>
        </pc:spChg>
        <pc:spChg chg="mod">
          <ac:chgData name="Weiss, Marietta [ZAB]" userId="c8721209-b611-4b69-bdb8-8e114eafd7a7" providerId="ADAL" clId="{E3A83454-2373-43C8-968D-739DCA8CECA3}" dt="2023-09-25T14:33:19.922" v="7852" actId="208"/>
          <ac:spMkLst>
            <pc:docMk/>
            <pc:sldMk cId="4089253411" sldId="286"/>
            <ac:spMk id="5" creationId="{1B216400-3BFB-9CE6-F2FB-3D8226DFF989}"/>
          </ac:spMkLst>
        </pc:spChg>
        <pc:spChg chg="add del mod">
          <ac:chgData name="Weiss, Marietta [ZAB]" userId="c8721209-b611-4b69-bdb8-8e114eafd7a7" providerId="ADAL" clId="{E3A83454-2373-43C8-968D-739DCA8CECA3}" dt="2023-09-22T12:26:55.592" v="6102" actId="478"/>
          <ac:spMkLst>
            <pc:docMk/>
            <pc:sldMk cId="4089253411" sldId="286"/>
            <ac:spMk id="6" creationId="{D8F209EB-2DAD-FD10-32EF-BEF806F0F406}"/>
          </ac:spMkLst>
        </pc:spChg>
        <pc:spChg chg="mod">
          <ac:chgData name="Weiss, Marietta [ZAB]" userId="c8721209-b611-4b69-bdb8-8e114eafd7a7" providerId="ADAL" clId="{E3A83454-2373-43C8-968D-739DCA8CECA3}" dt="2023-09-22T12:38:18.486" v="6230" actId="1076"/>
          <ac:spMkLst>
            <pc:docMk/>
            <pc:sldMk cId="4089253411" sldId="286"/>
            <ac:spMk id="9" creationId="{8C4A4AD1-EFD8-3C6F-316D-87BAACC8EF75}"/>
          </ac:spMkLst>
        </pc:spChg>
        <pc:spChg chg="mod">
          <ac:chgData name="Weiss, Marietta [ZAB]" userId="c8721209-b611-4b69-bdb8-8e114eafd7a7" providerId="ADAL" clId="{E3A83454-2373-43C8-968D-739DCA8CECA3}" dt="2023-09-22T12:38:18.486" v="6230" actId="1076"/>
          <ac:spMkLst>
            <pc:docMk/>
            <pc:sldMk cId="4089253411" sldId="286"/>
            <ac:spMk id="10" creationId="{310C78DF-CA3E-FEF8-993F-3882470AF924}"/>
          </ac:spMkLst>
        </pc:spChg>
        <pc:spChg chg="mod">
          <ac:chgData name="Weiss, Marietta [ZAB]" userId="c8721209-b611-4b69-bdb8-8e114eafd7a7" providerId="ADAL" clId="{E3A83454-2373-43C8-968D-739DCA8CECA3}" dt="2023-09-22T12:38:09.335" v="6229" actId="14100"/>
          <ac:spMkLst>
            <pc:docMk/>
            <pc:sldMk cId="4089253411" sldId="286"/>
            <ac:spMk id="11" creationId="{F7DD3F3E-A940-790B-97B0-2DA60960B71B}"/>
          </ac:spMkLst>
        </pc:spChg>
        <pc:spChg chg="mod">
          <ac:chgData name="Weiss, Marietta [ZAB]" userId="c8721209-b611-4b69-bdb8-8e114eafd7a7" providerId="ADAL" clId="{E3A83454-2373-43C8-968D-739DCA8CECA3}" dt="2023-09-22T12:38:09.335" v="6229" actId="14100"/>
          <ac:spMkLst>
            <pc:docMk/>
            <pc:sldMk cId="4089253411" sldId="286"/>
            <ac:spMk id="12" creationId="{8D0E5E03-43DE-200E-56C9-D3C51B0EBF15}"/>
          </ac:spMkLst>
        </pc:spChg>
        <pc:spChg chg="mod">
          <ac:chgData name="Weiss, Marietta [ZAB]" userId="c8721209-b611-4b69-bdb8-8e114eafd7a7" providerId="ADAL" clId="{E3A83454-2373-43C8-968D-739DCA8CECA3}" dt="2023-09-25T14:33:19.922" v="7852" actId="208"/>
          <ac:spMkLst>
            <pc:docMk/>
            <pc:sldMk cId="4089253411" sldId="286"/>
            <ac:spMk id="14" creationId="{5566529D-FC89-4329-D063-2095AEECFD12}"/>
          </ac:spMkLst>
        </pc:spChg>
        <pc:spChg chg="mod">
          <ac:chgData name="Weiss, Marietta [ZAB]" userId="c8721209-b611-4b69-bdb8-8e114eafd7a7" providerId="ADAL" clId="{E3A83454-2373-43C8-968D-739DCA8CECA3}" dt="2023-09-22T12:38:28.262" v="6232" actId="1076"/>
          <ac:spMkLst>
            <pc:docMk/>
            <pc:sldMk cId="4089253411" sldId="286"/>
            <ac:spMk id="16" creationId="{FE17C12A-12D9-B668-6B9E-F21B8E34E885}"/>
          </ac:spMkLst>
        </pc:spChg>
      </pc:sldChg>
      <pc:sldChg chg="addSp delSp modSp mod">
        <pc:chgData name="Weiss, Marietta [ZAB]" userId="c8721209-b611-4b69-bdb8-8e114eafd7a7" providerId="ADAL" clId="{E3A83454-2373-43C8-968D-739DCA8CECA3}" dt="2023-09-22T13:57:07.385" v="6836"/>
        <pc:sldMkLst>
          <pc:docMk/>
          <pc:sldMk cId="41698516" sldId="287"/>
        </pc:sldMkLst>
        <pc:spChg chg="mod">
          <ac:chgData name="Weiss, Marietta [ZAB]" userId="c8721209-b611-4b69-bdb8-8e114eafd7a7" providerId="ADAL" clId="{E3A83454-2373-43C8-968D-739DCA8CECA3}" dt="2023-09-22T13:49:09.418" v="6664" actId="6549"/>
          <ac:spMkLst>
            <pc:docMk/>
            <pc:sldMk cId="41698516" sldId="287"/>
            <ac:spMk id="2" creationId="{A874CE53-2E4B-4783-FD80-34C1B3DF3B58}"/>
          </ac:spMkLst>
        </pc:spChg>
        <pc:spChg chg="mod">
          <ac:chgData name="Weiss, Marietta [ZAB]" userId="c8721209-b611-4b69-bdb8-8e114eafd7a7" providerId="ADAL" clId="{E3A83454-2373-43C8-968D-739DCA8CECA3}" dt="2023-09-22T13:36:12.435" v="6623" actId="255"/>
          <ac:spMkLst>
            <pc:docMk/>
            <pc:sldMk cId="41698516" sldId="287"/>
            <ac:spMk id="4" creationId="{00000000-0000-0000-0000-000000000000}"/>
          </ac:spMkLst>
        </pc:spChg>
        <pc:spChg chg="mod">
          <ac:chgData name="Weiss, Marietta [ZAB]" userId="c8721209-b611-4b69-bdb8-8e114eafd7a7" providerId="ADAL" clId="{E3A83454-2373-43C8-968D-739DCA8CECA3}" dt="2023-09-22T13:56:36.785" v="6825" actId="207"/>
          <ac:spMkLst>
            <pc:docMk/>
            <pc:sldMk cId="41698516" sldId="287"/>
            <ac:spMk id="5" creationId="{D228BFCF-E442-49A4-FBA5-C0397F1D383B}"/>
          </ac:spMkLst>
        </pc:spChg>
        <pc:spChg chg="mod">
          <ac:chgData name="Weiss, Marietta [ZAB]" userId="c8721209-b611-4b69-bdb8-8e114eafd7a7" providerId="ADAL" clId="{E3A83454-2373-43C8-968D-739DCA8CECA3}" dt="2023-09-22T13:49:12.545" v="6665" actId="6549"/>
          <ac:spMkLst>
            <pc:docMk/>
            <pc:sldMk cId="41698516" sldId="287"/>
            <ac:spMk id="6" creationId="{6515CFAD-DBDF-9EE7-6A0B-0C10E9BFEA0B}"/>
          </ac:spMkLst>
        </pc:spChg>
        <pc:spChg chg="mod">
          <ac:chgData name="Weiss, Marietta [ZAB]" userId="c8721209-b611-4b69-bdb8-8e114eafd7a7" providerId="ADAL" clId="{E3A83454-2373-43C8-968D-739DCA8CECA3}" dt="2023-09-22T13:56:36.785" v="6825" actId="207"/>
          <ac:spMkLst>
            <pc:docMk/>
            <pc:sldMk cId="41698516" sldId="287"/>
            <ac:spMk id="7" creationId="{7E7A7235-20B3-2275-168E-E35CD7756271}"/>
          </ac:spMkLst>
        </pc:spChg>
        <pc:spChg chg="mod">
          <ac:chgData name="Weiss, Marietta [ZAB]" userId="c8721209-b611-4b69-bdb8-8e114eafd7a7" providerId="ADAL" clId="{E3A83454-2373-43C8-968D-739DCA8CECA3}" dt="2023-09-22T13:56:29.964" v="6824" actId="207"/>
          <ac:spMkLst>
            <pc:docMk/>
            <pc:sldMk cId="41698516" sldId="287"/>
            <ac:spMk id="8" creationId="{816053EC-CF97-C916-0C08-B5D4FDC9D522}"/>
          </ac:spMkLst>
        </pc:spChg>
        <pc:spChg chg="add del mod">
          <ac:chgData name="Weiss, Marietta [ZAB]" userId="c8721209-b611-4b69-bdb8-8e114eafd7a7" providerId="ADAL" clId="{E3A83454-2373-43C8-968D-739DCA8CECA3}" dt="2023-09-22T12:36:45.126" v="6202" actId="478"/>
          <ac:spMkLst>
            <pc:docMk/>
            <pc:sldMk cId="41698516" sldId="287"/>
            <ac:spMk id="9" creationId="{13898927-1DC6-9BA6-66DB-AFCA0EF96989}"/>
          </ac:spMkLst>
        </pc:spChg>
        <pc:spChg chg="add del mod">
          <ac:chgData name="Weiss, Marietta [ZAB]" userId="c8721209-b611-4b69-bdb8-8e114eafd7a7" providerId="ADAL" clId="{E3A83454-2373-43C8-968D-739DCA8CECA3}" dt="2023-09-22T12:36:47.309" v="6204" actId="478"/>
          <ac:spMkLst>
            <pc:docMk/>
            <pc:sldMk cId="41698516" sldId="287"/>
            <ac:spMk id="10" creationId="{D321E556-C781-4313-10EF-AFE6A40C61ED}"/>
          </ac:spMkLst>
        </pc:spChg>
        <pc:spChg chg="add del mod">
          <ac:chgData name="Weiss, Marietta [ZAB]" userId="c8721209-b611-4b69-bdb8-8e114eafd7a7" providerId="ADAL" clId="{E3A83454-2373-43C8-968D-739DCA8CECA3}" dt="2023-09-22T12:36:47.309" v="6204" actId="478"/>
          <ac:spMkLst>
            <pc:docMk/>
            <pc:sldMk cId="41698516" sldId="287"/>
            <ac:spMk id="11" creationId="{755CCD2D-ECED-2149-06F2-FF002DFBC78F}"/>
          </ac:spMkLst>
        </pc:spChg>
        <pc:spChg chg="add del mod">
          <ac:chgData name="Weiss, Marietta [ZAB]" userId="c8721209-b611-4b69-bdb8-8e114eafd7a7" providerId="ADAL" clId="{E3A83454-2373-43C8-968D-739DCA8CECA3}" dt="2023-09-22T12:37:11.555" v="6222" actId="478"/>
          <ac:spMkLst>
            <pc:docMk/>
            <pc:sldMk cId="41698516" sldId="287"/>
            <ac:spMk id="12" creationId="{664A1CE7-1AD0-236C-2327-7E6E5F148B27}"/>
          </ac:spMkLst>
        </pc:spChg>
        <pc:spChg chg="add mod">
          <ac:chgData name="Weiss, Marietta [ZAB]" userId="c8721209-b611-4b69-bdb8-8e114eafd7a7" providerId="ADAL" clId="{E3A83454-2373-43C8-968D-739DCA8CECA3}" dt="2023-09-22T13:26:14.244" v="6354" actId="20577"/>
          <ac:spMkLst>
            <pc:docMk/>
            <pc:sldMk cId="41698516" sldId="287"/>
            <ac:spMk id="13" creationId="{03AB6E8C-F474-016A-C121-5E2172102E59}"/>
          </ac:spMkLst>
        </pc:spChg>
        <pc:spChg chg="add del mod">
          <ac:chgData name="Weiss, Marietta [ZAB]" userId="c8721209-b611-4b69-bdb8-8e114eafd7a7" providerId="ADAL" clId="{E3A83454-2373-43C8-968D-739DCA8CECA3}" dt="2023-09-22T13:49:14.755" v="6667" actId="478"/>
          <ac:spMkLst>
            <pc:docMk/>
            <pc:sldMk cId="41698516" sldId="287"/>
            <ac:spMk id="14" creationId="{16DFAF06-DCEF-F208-A43D-56889DAC8EB8}"/>
          </ac:spMkLst>
        </pc:spChg>
        <pc:spChg chg="add del mod">
          <ac:chgData name="Weiss, Marietta [ZAB]" userId="c8721209-b611-4b69-bdb8-8e114eafd7a7" providerId="ADAL" clId="{E3A83454-2373-43C8-968D-739DCA8CECA3}" dt="2023-09-22T13:57:07.385" v="6836"/>
          <ac:spMkLst>
            <pc:docMk/>
            <pc:sldMk cId="41698516" sldId="287"/>
            <ac:spMk id="15" creationId="{ABAB8611-A6E4-8930-5AAF-F23DA3B2184D}"/>
          </ac:spMkLst>
        </pc:spChg>
        <pc:spChg chg="mod">
          <ac:chgData name="Weiss, Marietta [ZAB]" userId="c8721209-b611-4b69-bdb8-8e114eafd7a7" providerId="ADAL" clId="{E3A83454-2373-43C8-968D-739DCA8CECA3}" dt="2023-09-22T13:56:36.785" v="6825" actId="207"/>
          <ac:spMkLst>
            <pc:docMk/>
            <pc:sldMk cId="41698516" sldId="287"/>
            <ac:spMk id="19" creationId="{8B278D2B-34FD-6AEF-4B8D-BECE3881B2D3}"/>
          </ac:spMkLst>
        </pc:spChg>
        <pc:spChg chg="mod">
          <ac:chgData name="Weiss, Marietta [ZAB]" userId="c8721209-b611-4b69-bdb8-8e114eafd7a7" providerId="ADAL" clId="{E3A83454-2373-43C8-968D-739DCA8CECA3}" dt="2023-09-22T12:42:29.669" v="6237" actId="14100"/>
          <ac:spMkLst>
            <pc:docMk/>
            <pc:sldMk cId="41698516" sldId="287"/>
            <ac:spMk id="20" creationId="{04CF0CD8-842C-E8EB-AA4F-84F0C7005E65}"/>
          </ac:spMkLst>
        </pc:spChg>
        <pc:spChg chg="del">
          <ac:chgData name="Weiss, Marietta [ZAB]" userId="c8721209-b611-4b69-bdb8-8e114eafd7a7" providerId="ADAL" clId="{E3A83454-2373-43C8-968D-739DCA8CECA3}" dt="2023-09-22T12:41:41.492" v="6233" actId="478"/>
          <ac:spMkLst>
            <pc:docMk/>
            <pc:sldMk cId="41698516" sldId="287"/>
            <ac:spMk id="21" creationId="{0B0F308C-F361-4512-9D9C-FDB585F10EC4}"/>
          </ac:spMkLst>
        </pc:spChg>
        <pc:spChg chg="del">
          <ac:chgData name="Weiss, Marietta [ZAB]" userId="c8721209-b611-4b69-bdb8-8e114eafd7a7" providerId="ADAL" clId="{E3A83454-2373-43C8-968D-739DCA8CECA3}" dt="2023-09-22T12:41:42.347" v="6234" actId="478"/>
          <ac:spMkLst>
            <pc:docMk/>
            <pc:sldMk cId="41698516" sldId="287"/>
            <ac:spMk id="22" creationId="{DBACED2B-F0B9-85A4-C300-5F9EB12A7454}"/>
          </ac:spMkLst>
        </pc:spChg>
        <pc:spChg chg="del mod">
          <ac:chgData name="Weiss, Marietta [ZAB]" userId="c8721209-b611-4b69-bdb8-8e114eafd7a7" providerId="ADAL" clId="{E3A83454-2373-43C8-968D-739DCA8CECA3}" dt="2023-09-22T13:49:13.515" v="6666" actId="478"/>
          <ac:spMkLst>
            <pc:docMk/>
            <pc:sldMk cId="41698516" sldId="287"/>
            <ac:spMk id="23" creationId="{C26993B7-C10D-D634-EA7A-AA5B05531FE0}"/>
          </ac:spMkLst>
        </pc:spChg>
      </pc:sldChg>
      <pc:sldChg chg="addSp delSp modSp mod ord">
        <pc:chgData name="Weiss, Marietta [ZAB]" userId="c8721209-b611-4b69-bdb8-8e114eafd7a7" providerId="ADAL" clId="{E3A83454-2373-43C8-968D-739DCA8CECA3}" dt="2023-09-22T14:04:05.949" v="6974" actId="13926"/>
        <pc:sldMkLst>
          <pc:docMk/>
          <pc:sldMk cId="2897133773" sldId="288"/>
        </pc:sldMkLst>
        <pc:spChg chg="add del mod">
          <ac:chgData name="Weiss, Marietta [ZAB]" userId="c8721209-b611-4b69-bdb8-8e114eafd7a7" providerId="ADAL" clId="{E3A83454-2373-43C8-968D-739DCA8CECA3}" dt="2023-09-22T13:58:36.086" v="6857" actId="1076"/>
          <ac:spMkLst>
            <pc:docMk/>
            <pc:sldMk cId="2897133773" sldId="288"/>
            <ac:spMk id="2" creationId="{6FBFDCFA-38B0-E379-DA76-699F8FD95412}"/>
          </ac:spMkLst>
        </pc:spChg>
        <pc:spChg chg="add mod">
          <ac:chgData name="Weiss, Marietta [ZAB]" userId="c8721209-b611-4b69-bdb8-8e114eafd7a7" providerId="ADAL" clId="{E3A83454-2373-43C8-968D-739DCA8CECA3}" dt="2023-09-22T13:59:34.850" v="6861"/>
          <ac:spMkLst>
            <pc:docMk/>
            <pc:sldMk cId="2897133773" sldId="288"/>
            <ac:spMk id="3" creationId="{271C4D60-D0C5-845A-E007-B9A2DFC8BD49}"/>
          </ac:spMkLst>
        </pc:spChg>
        <pc:spChg chg="mod">
          <ac:chgData name="Weiss, Marietta [ZAB]" userId="c8721209-b611-4b69-bdb8-8e114eafd7a7" providerId="ADAL" clId="{E3A83454-2373-43C8-968D-739DCA8CECA3}" dt="2023-09-22T13:55:40.462" v="6822" actId="20577"/>
          <ac:spMkLst>
            <pc:docMk/>
            <pc:sldMk cId="2897133773" sldId="288"/>
            <ac:spMk id="4" creationId="{00000000-0000-0000-0000-000000000000}"/>
          </ac:spMkLst>
        </pc:spChg>
        <pc:spChg chg="add mod">
          <ac:chgData name="Weiss, Marietta [ZAB]" userId="c8721209-b611-4b69-bdb8-8e114eafd7a7" providerId="ADAL" clId="{E3A83454-2373-43C8-968D-739DCA8CECA3}" dt="2023-09-22T14:03:26.652" v="6936" actId="14100"/>
          <ac:spMkLst>
            <pc:docMk/>
            <pc:sldMk cId="2897133773" sldId="288"/>
            <ac:spMk id="5" creationId="{71EF09C2-8143-C768-9301-265E1607826A}"/>
          </ac:spMkLst>
        </pc:spChg>
        <pc:spChg chg="add mod">
          <ac:chgData name="Weiss, Marietta [ZAB]" userId="c8721209-b611-4b69-bdb8-8e114eafd7a7" providerId="ADAL" clId="{E3A83454-2373-43C8-968D-739DCA8CECA3}" dt="2023-09-22T14:03:32.578" v="6937" actId="1076"/>
          <ac:spMkLst>
            <pc:docMk/>
            <pc:sldMk cId="2897133773" sldId="288"/>
            <ac:spMk id="6" creationId="{09CABE46-581B-29EA-0D4A-5BCDF93B8864}"/>
          </ac:spMkLst>
        </pc:spChg>
        <pc:spChg chg="add mod">
          <ac:chgData name="Weiss, Marietta [ZAB]" userId="c8721209-b611-4b69-bdb8-8e114eafd7a7" providerId="ADAL" clId="{E3A83454-2373-43C8-968D-739DCA8CECA3}" dt="2023-09-22T14:03:32.578" v="6937" actId="1076"/>
          <ac:spMkLst>
            <pc:docMk/>
            <pc:sldMk cId="2897133773" sldId="288"/>
            <ac:spMk id="7" creationId="{13B2409D-86D2-9D1D-7422-87ED61B5B558}"/>
          </ac:spMkLst>
        </pc:spChg>
        <pc:spChg chg="add mod">
          <ac:chgData name="Weiss, Marietta [ZAB]" userId="c8721209-b611-4b69-bdb8-8e114eafd7a7" providerId="ADAL" clId="{E3A83454-2373-43C8-968D-739DCA8CECA3}" dt="2023-09-22T14:03:58.934" v="6973" actId="13926"/>
          <ac:spMkLst>
            <pc:docMk/>
            <pc:sldMk cId="2897133773" sldId="288"/>
            <ac:spMk id="8" creationId="{5F837201-3D1C-2174-E25B-90877ADA298F}"/>
          </ac:spMkLst>
        </pc:spChg>
        <pc:spChg chg="mod">
          <ac:chgData name="Weiss, Marietta [ZAB]" userId="c8721209-b611-4b69-bdb8-8e114eafd7a7" providerId="ADAL" clId="{E3A83454-2373-43C8-968D-739DCA8CECA3}" dt="2023-09-22T14:04:05.949" v="6974" actId="13926"/>
          <ac:spMkLst>
            <pc:docMk/>
            <pc:sldMk cId="2897133773" sldId="288"/>
            <ac:spMk id="10" creationId="{26B99583-1061-1592-A3E9-9C789562375A}"/>
          </ac:spMkLst>
        </pc:spChg>
      </pc:sldChg>
      <pc:sldChg chg="mod ord modShow">
        <pc:chgData name="Weiss, Marietta [ZAB]" userId="c8721209-b611-4b69-bdb8-8e114eafd7a7" providerId="ADAL" clId="{E3A83454-2373-43C8-968D-739DCA8CECA3}" dt="2023-09-22T13:55:23.692" v="6821" actId="729"/>
        <pc:sldMkLst>
          <pc:docMk/>
          <pc:sldMk cId="409766345" sldId="289"/>
        </pc:sldMkLst>
      </pc:sldChg>
      <pc:sldChg chg="mod modShow">
        <pc:chgData name="Weiss, Marietta [ZAB]" userId="c8721209-b611-4b69-bdb8-8e114eafd7a7" providerId="ADAL" clId="{E3A83454-2373-43C8-968D-739DCA8CECA3}" dt="2023-09-22T13:59:18.063" v="6860" actId="729"/>
        <pc:sldMkLst>
          <pc:docMk/>
          <pc:sldMk cId="2606450513" sldId="294"/>
        </pc:sldMkLst>
      </pc:sldChg>
      <pc:sldChg chg="mod modShow">
        <pc:chgData name="Weiss, Marietta [ZAB]" userId="c8721209-b611-4b69-bdb8-8e114eafd7a7" providerId="ADAL" clId="{E3A83454-2373-43C8-968D-739DCA8CECA3}" dt="2023-09-22T13:59:18.063" v="6860" actId="729"/>
        <pc:sldMkLst>
          <pc:docMk/>
          <pc:sldMk cId="1065005631" sldId="296"/>
        </pc:sldMkLst>
      </pc:sldChg>
      <pc:sldChg chg="mod modShow">
        <pc:chgData name="Weiss, Marietta [ZAB]" userId="c8721209-b611-4b69-bdb8-8e114eafd7a7" providerId="ADAL" clId="{E3A83454-2373-43C8-968D-739DCA8CECA3}" dt="2023-09-22T13:59:18.063" v="6860" actId="729"/>
        <pc:sldMkLst>
          <pc:docMk/>
          <pc:sldMk cId="1114593637" sldId="297"/>
        </pc:sldMkLst>
      </pc:sldChg>
      <pc:sldChg chg="addSp delSp modSp mod">
        <pc:chgData name="Weiss, Marietta [ZAB]" userId="c8721209-b611-4b69-bdb8-8e114eafd7a7" providerId="ADAL" clId="{E3A83454-2373-43C8-968D-739DCA8CECA3}" dt="2023-09-26T14:44:57.667" v="7893"/>
        <pc:sldMkLst>
          <pc:docMk/>
          <pc:sldMk cId="2859492198" sldId="1244"/>
        </pc:sldMkLst>
        <pc:spChg chg="add mod">
          <ac:chgData name="Weiss, Marietta [ZAB]" userId="c8721209-b611-4b69-bdb8-8e114eafd7a7" providerId="ADAL" clId="{E3A83454-2373-43C8-968D-739DCA8CECA3}" dt="2023-09-26T14:44:57.667" v="7893"/>
          <ac:spMkLst>
            <pc:docMk/>
            <pc:sldMk cId="2859492198" sldId="1244"/>
            <ac:spMk id="9" creationId="{F3E18F5D-B868-93A2-EB9E-04B50B1EE043}"/>
          </ac:spMkLst>
        </pc:spChg>
        <pc:spChg chg="add mod">
          <ac:chgData name="Weiss, Marietta [ZAB]" userId="c8721209-b611-4b69-bdb8-8e114eafd7a7" providerId="ADAL" clId="{E3A83454-2373-43C8-968D-739DCA8CECA3}" dt="2023-09-26T14:44:57.667" v="7893"/>
          <ac:spMkLst>
            <pc:docMk/>
            <pc:sldMk cId="2859492198" sldId="1244"/>
            <ac:spMk id="10" creationId="{A0701482-93DB-6C9C-F92D-717D2275A692}"/>
          </ac:spMkLst>
        </pc:spChg>
        <pc:graphicFrameChg chg="del">
          <ac:chgData name="Weiss, Marietta [ZAB]" userId="c8721209-b611-4b69-bdb8-8e114eafd7a7" providerId="ADAL" clId="{E3A83454-2373-43C8-968D-739DCA8CECA3}" dt="2023-09-26T14:44:52.845" v="7890" actId="478"/>
          <ac:graphicFrameMkLst>
            <pc:docMk/>
            <pc:sldMk cId="2859492198" sldId="1244"/>
            <ac:graphicFrameMk id="2" creationId="{C260B1F0-B96B-41DC-AFB4-1514EE494FC8}"/>
          </ac:graphicFrameMkLst>
        </pc:graphicFrameChg>
        <pc:graphicFrameChg chg="add mod">
          <ac:chgData name="Weiss, Marietta [ZAB]" userId="c8721209-b611-4b69-bdb8-8e114eafd7a7" providerId="ADAL" clId="{E3A83454-2373-43C8-968D-739DCA8CECA3}" dt="2023-09-26T14:44:57.667" v="7893"/>
          <ac:graphicFrameMkLst>
            <pc:docMk/>
            <pc:sldMk cId="2859492198" sldId="1244"/>
            <ac:graphicFrameMk id="5" creationId="{C41FA0CC-56DE-65BA-953D-FD65F0B62CED}"/>
          </ac:graphicFrameMkLst>
        </pc:graphicFrameChg>
        <pc:graphicFrameChg chg="del modGraphic">
          <ac:chgData name="Weiss, Marietta [ZAB]" userId="c8721209-b611-4b69-bdb8-8e114eafd7a7" providerId="ADAL" clId="{E3A83454-2373-43C8-968D-739DCA8CECA3}" dt="2023-09-26T14:44:57.350" v="7892" actId="478"/>
          <ac:graphicFrameMkLst>
            <pc:docMk/>
            <pc:sldMk cId="2859492198" sldId="1244"/>
            <ac:graphicFrameMk id="6" creationId="{1B79CD1F-FE95-443C-8D7B-BE4801585845}"/>
          </ac:graphicFrameMkLst>
        </pc:graphicFrameChg>
        <pc:graphicFrameChg chg="add mod">
          <ac:chgData name="Weiss, Marietta [ZAB]" userId="c8721209-b611-4b69-bdb8-8e114eafd7a7" providerId="ADAL" clId="{E3A83454-2373-43C8-968D-739DCA8CECA3}" dt="2023-09-26T14:44:57.667" v="7893"/>
          <ac:graphicFrameMkLst>
            <pc:docMk/>
            <pc:sldMk cId="2859492198" sldId="1244"/>
            <ac:graphicFrameMk id="8" creationId="{9A06CE47-61EE-E516-DDB9-42C59644FB2C}"/>
          </ac:graphicFrameMkLst>
        </pc:graphicFrameChg>
      </pc:sldChg>
      <pc:sldChg chg="mod modShow">
        <pc:chgData name="Weiss, Marietta [ZAB]" userId="c8721209-b611-4b69-bdb8-8e114eafd7a7" providerId="ADAL" clId="{E3A83454-2373-43C8-968D-739DCA8CECA3}" dt="2023-09-22T13:59:18.063" v="6860" actId="729"/>
        <pc:sldMkLst>
          <pc:docMk/>
          <pc:sldMk cId="1886601616" sldId="1245"/>
        </pc:sldMkLst>
      </pc:sldChg>
      <pc:sldChg chg="modSp mod">
        <pc:chgData name="Weiss, Marietta [ZAB]" userId="c8721209-b611-4b69-bdb8-8e114eafd7a7" providerId="ADAL" clId="{E3A83454-2373-43C8-968D-739DCA8CECA3}" dt="2023-09-22T08:52:18.726" v="2261" actId="12"/>
        <pc:sldMkLst>
          <pc:docMk/>
          <pc:sldMk cId="1317523854" sldId="1269"/>
        </pc:sldMkLst>
        <pc:spChg chg="mod">
          <ac:chgData name="Weiss, Marietta [ZAB]" userId="c8721209-b611-4b69-bdb8-8e114eafd7a7" providerId="ADAL" clId="{E3A83454-2373-43C8-968D-739DCA8CECA3}" dt="2023-09-22T08:52:18.726" v="2261" actId="12"/>
          <ac:spMkLst>
            <pc:docMk/>
            <pc:sldMk cId="1317523854" sldId="1269"/>
            <ac:spMk id="6" creationId="{912F1C91-AACA-0D1B-8BE8-CF3FC6352713}"/>
          </ac:spMkLst>
        </pc:spChg>
      </pc:sldChg>
      <pc:sldChg chg="delSp modSp mod">
        <pc:chgData name="Weiss, Marietta [ZAB]" userId="c8721209-b611-4b69-bdb8-8e114eafd7a7" providerId="ADAL" clId="{E3A83454-2373-43C8-968D-739DCA8CECA3}" dt="2023-09-22T09:50:44.633" v="3613" actId="478"/>
        <pc:sldMkLst>
          <pc:docMk/>
          <pc:sldMk cId="2980555612" sldId="1270"/>
        </pc:sldMkLst>
        <pc:spChg chg="mod">
          <ac:chgData name="Weiss, Marietta [ZAB]" userId="c8721209-b611-4b69-bdb8-8e114eafd7a7" providerId="ADAL" clId="{E3A83454-2373-43C8-968D-739DCA8CECA3}" dt="2023-09-22T09:50:43.657" v="3612" actId="13926"/>
          <ac:spMkLst>
            <pc:docMk/>
            <pc:sldMk cId="2980555612" sldId="1270"/>
            <ac:spMk id="2" creationId="{E34873AF-828E-1743-7E07-D1A56FD24913}"/>
          </ac:spMkLst>
        </pc:spChg>
        <pc:spChg chg="del">
          <ac:chgData name="Weiss, Marietta [ZAB]" userId="c8721209-b611-4b69-bdb8-8e114eafd7a7" providerId="ADAL" clId="{E3A83454-2373-43C8-968D-739DCA8CECA3}" dt="2023-09-22T09:50:44.633" v="3613" actId="478"/>
          <ac:spMkLst>
            <pc:docMk/>
            <pc:sldMk cId="2980555612" sldId="1270"/>
            <ac:spMk id="4" creationId="{7154922B-1B40-DA73-9929-5807864845E7}"/>
          </ac:spMkLst>
        </pc:spChg>
      </pc:sldChg>
      <pc:sldChg chg="addSp delSp modSp mod">
        <pc:chgData name="Weiss, Marietta [ZAB]" userId="c8721209-b611-4b69-bdb8-8e114eafd7a7" providerId="ADAL" clId="{E3A83454-2373-43C8-968D-739DCA8CECA3}" dt="2023-09-21T14:08:50.380" v="1205" actId="20577"/>
        <pc:sldMkLst>
          <pc:docMk/>
          <pc:sldMk cId="3849033524" sldId="1273"/>
        </pc:sldMkLst>
        <pc:spChg chg="del mod">
          <ac:chgData name="Weiss, Marietta [ZAB]" userId="c8721209-b611-4b69-bdb8-8e114eafd7a7" providerId="ADAL" clId="{E3A83454-2373-43C8-968D-739DCA8CECA3}" dt="2023-09-21T14:01:04.482" v="921" actId="478"/>
          <ac:spMkLst>
            <pc:docMk/>
            <pc:sldMk cId="3849033524" sldId="1273"/>
            <ac:spMk id="2" creationId="{1D23902A-CF70-97A1-769C-55FD9F906D41}"/>
          </ac:spMkLst>
        </pc:spChg>
        <pc:spChg chg="mod ord">
          <ac:chgData name="Weiss, Marietta [ZAB]" userId="c8721209-b611-4b69-bdb8-8e114eafd7a7" providerId="ADAL" clId="{E3A83454-2373-43C8-968D-739DCA8CECA3}" dt="2023-09-21T14:06:44.253" v="1132" actId="166"/>
          <ac:spMkLst>
            <pc:docMk/>
            <pc:sldMk cId="3849033524" sldId="1273"/>
            <ac:spMk id="3" creationId="{2F89E2FE-BB10-D9CD-1F90-C20F84BE9017}"/>
          </ac:spMkLst>
        </pc:spChg>
        <pc:spChg chg="mod">
          <ac:chgData name="Weiss, Marietta [ZAB]" userId="c8721209-b611-4b69-bdb8-8e114eafd7a7" providerId="ADAL" clId="{E3A83454-2373-43C8-968D-739DCA8CECA3}" dt="2023-09-21T14:00:08.243" v="901" actId="20577"/>
          <ac:spMkLst>
            <pc:docMk/>
            <pc:sldMk cId="3849033524" sldId="1273"/>
            <ac:spMk id="4" creationId="{15894F8E-F589-679F-1C41-32D103A2DBB9}"/>
          </ac:spMkLst>
        </pc:spChg>
        <pc:spChg chg="del mod">
          <ac:chgData name="Weiss, Marietta [ZAB]" userId="c8721209-b611-4b69-bdb8-8e114eafd7a7" providerId="ADAL" clId="{E3A83454-2373-43C8-968D-739DCA8CECA3}" dt="2023-09-21T14:00:48.645" v="914" actId="478"/>
          <ac:spMkLst>
            <pc:docMk/>
            <pc:sldMk cId="3849033524" sldId="1273"/>
            <ac:spMk id="6" creationId="{FCB670CD-560B-6DEA-9A47-36805429CC18}"/>
          </ac:spMkLst>
        </pc:spChg>
        <pc:spChg chg="mod">
          <ac:chgData name="Weiss, Marietta [ZAB]" userId="c8721209-b611-4b69-bdb8-8e114eafd7a7" providerId="ADAL" clId="{E3A83454-2373-43C8-968D-739DCA8CECA3}" dt="2023-09-21T13:59:54.673" v="868" actId="1076"/>
          <ac:spMkLst>
            <pc:docMk/>
            <pc:sldMk cId="3849033524" sldId="1273"/>
            <ac:spMk id="7" creationId="{29A18975-BF4D-CCFB-CDE1-1664B63FFC9C}"/>
          </ac:spMkLst>
        </pc:spChg>
        <pc:spChg chg="del mod">
          <ac:chgData name="Weiss, Marietta [ZAB]" userId="c8721209-b611-4b69-bdb8-8e114eafd7a7" providerId="ADAL" clId="{E3A83454-2373-43C8-968D-739DCA8CECA3}" dt="2023-09-21T13:58:01.508" v="827" actId="478"/>
          <ac:spMkLst>
            <pc:docMk/>
            <pc:sldMk cId="3849033524" sldId="1273"/>
            <ac:spMk id="9" creationId="{986FB24C-2E8A-881C-4CE0-69E2268C20F4}"/>
          </ac:spMkLst>
        </pc:spChg>
        <pc:spChg chg="add mod">
          <ac:chgData name="Weiss, Marietta [ZAB]" userId="c8721209-b611-4b69-bdb8-8e114eafd7a7" providerId="ADAL" clId="{E3A83454-2373-43C8-968D-739DCA8CECA3}" dt="2023-09-21T13:58:17.498" v="832" actId="14100"/>
          <ac:spMkLst>
            <pc:docMk/>
            <pc:sldMk cId="3849033524" sldId="1273"/>
            <ac:spMk id="10" creationId="{74891631-70DA-1B59-B19D-652799439E75}"/>
          </ac:spMkLst>
        </pc:spChg>
        <pc:spChg chg="add mod">
          <ac:chgData name="Weiss, Marietta [ZAB]" userId="c8721209-b611-4b69-bdb8-8e114eafd7a7" providerId="ADAL" clId="{E3A83454-2373-43C8-968D-739DCA8CECA3}" dt="2023-09-21T14:06:26.418" v="1127" actId="14100"/>
          <ac:spMkLst>
            <pc:docMk/>
            <pc:sldMk cId="3849033524" sldId="1273"/>
            <ac:spMk id="11" creationId="{3491E8E8-7FFD-0013-53FB-E1AA7F5B9CB5}"/>
          </ac:spMkLst>
        </pc:spChg>
        <pc:spChg chg="add mod">
          <ac:chgData name="Weiss, Marietta [ZAB]" userId="c8721209-b611-4b69-bdb8-8e114eafd7a7" providerId="ADAL" clId="{E3A83454-2373-43C8-968D-739DCA8CECA3}" dt="2023-09-21T14:06:29.635" v="1128" actId="1076"/>
          <ac:spMkLst>
            <pc:docMk/>
            <pc:sldMk cId="3849033524" sldId="1273"/>
            <ac:spMk id="12" creationId="{2BDF15A7-FBC5-B70E-D586-5B1ED5AEE7A0}"/>
          </ac:spMkLst>
        </pc:spChg>
        <pc:spChg chg="add mod">
          <ac:chgData name="Weiss, Marietta [ZAB]" userId="c8721209-b611-4b69-bdb8-8e114eafd7a7" providerId="ADAL" clId="{E3A83454-2373-43C8-968D-739DCA8CECA3}" dt="2023-09-21T14:06:29.635" v="1128" actId="1076"/>
          <ac:spMkLst>
            <pc:docMk/>
            <pc:sldMk cId="3849033524" sldId="1273"/>
            <ac:spMk id="13" creationId="{0D97365E-A67C-D4F1-A836-9B4F4DBE48AA}"/>
          </ac:spMkLst>
        </pc:spChg>
        <pc:spChg chg="add mod">
          <ac:chgData name="Weiss, Marietta [ZAB]" userId="c8721209-b611-4b69-bdb8-8e114eafd7a7" providerId="ADAL" clId="{E3A83454-2373-43C8-968D-739DCA8CECA3}" dt="2023-09-21T14:08:34.389" v="1196" actId="6549"/>
          <ac:spMkLst>
            <pc:docMk/>
            <pc:sldMk cId="3849033524" sldId="1273"/>
            <ac:spMk id="14" creationId="{789791CB-9B8C-5C44-E1A4-7FC0F312BF3F}"/>
          </ac:spMkLst>
        </pc:spChg>
        <pc:spChg chg="add mod">
          <ac:chgData name="Weiss, Marietta [ZAB]" userId="c8721209-b611-4b69-bdb8-8e114eafd7a7" providerId="ADAL" clId="{E3A83454-2373-43C8-968D-739DCA8CECA3}" dt="2023-09-21T14:08:50.380" v="1205" actId="20577"/>
          <ac:spMkLst>
            <pc:docMk/>
            <pc:sldMk cId="3849033524" sldId="1273"/>
            <ac:spMk id="15" creationId="{1F32F2EF-F03B-F07A-340B-C174DCB8CE90}"/>
          </ac:spMkLst>
        </pc:spChg>
        <pc:spChg chg="add mod">
          <ac:chgData name="Weiss, Marietta [ZAB]" userId="c8721209-b611-4b69-bdb8-8e114eafd7a7" providerId="ADAL" clId="{E3A83454-2373-43C8-968D-739DCA8CECA3}" dt="2023-09-21T14:08:46.579" v="1204"/>
          <ac:spMkLst>
            <pc:docMk/>
            <pc:sldMk cId="3849033524" sldId="1273"/>
            <ac:spMk id="16" creationId="{8E05B970-2F0F-A4D7-AAC9-D913B8EE73CD}"/>
          </ac:spMkLst>
        </pc:spChg>
        <pc:spChg chg="del mod">
          <ac:chgData name="Weiss, Marietta [ZAB]" userId="c8721209-b611-4b69-bdb8-8e114eafd7a7" providerId="ADAL" clId="{E3A83454-2373-43C8-968D-739DCA8CECA3}" dt="2023-09-21T13:59:51.004" v="867" actId="478"/>
          <ac:spMkLst>
            <pc:docMk/>
            <pc:sldMk cId="3849033524" sldId="1273"/>
            <ac:spMk id="20" creationId="{6C5ED705-449E-9071-04F9-A6719FA4BC61}"/>
          </ac:spMkLst>
        </pc:spChg>
      </pc:sldChg>
      <pc:sldChg chg="modSp mod modShow">
        <pc:chgData name="Weiss, Marietta [ZAB]" userId="c8721209-b611-4b69-bdb8-8e114eafd7a7" providerId="ADAL" clId="{E3A83454-2373-43C8-968D-739DCA8CECA3}" dt="2023-09-21T14:29:16.847" v="1740" actId="729"/>
        <pc:sldMkLst>
          <pc:docMk/>
          <pc:sldMk cId="1173777009" sldId="1280"/>
        </pc:sldMkLst>
        <pc:spChg chg="mod">
          <ac:chgData name="Weiss, Marietta [ZAB]" userId="c8721209-b611-4b69-bdb8-8e114eafd7a7" providerId="ADAL" clId="{E3A83454-2373-43C8-968D-739DCA8CECA3}" dt="2023-09-21T14:07:52.008" v="1185" actId="113"/>
          <ac:spMkLst>
            <pc:docMk/>
            <pc:sldMk cId="1173777009" sldId="1280"/>
            <ac:spMk id="2" creationId="{8796230E-F57E-DBD4-C04F-FCC79AA43668}"/>
          </ac:spMkLst>
        </pc:spChg>
      </pc:sldChg>
      <pc:sldChg chg="mod modShow">
        <pc:chgData name="Weiss, Marietta [ZAB]" userId="c8721209-b611-4b69-bdb8-8e114eafd7a7" providerId="ADAL" clId="{E3A83454-2373-43C8-968D-739DCA8CECA3}" dt="2023-09-22T10:27:51.628" v="4990" actId="729"/>
        <pc:sldMkLst>
          <pc:docMk/>
          <pc:sldMk cId="540418883" sldId="1282"/>
        </pc:sldMkLst>
      </pc:sldChg>
      <pc:sldChg chg="mod modShow">
        <pc:chgData name="Weiss, Marietta [ZAB]" userId="c8721209-b611-4b69-bdb8-8e114eafd7a7" providerId="ADAL" clId="{E3A83454-2373-43C8-968D-739DCA8CECA3}" dt="2023-09-22T11:45:05.303" v="5947" actId="729"/>
        <pc:sldMkLst>
          <pc:docMk/>
          <pc:sldMk cId="3860274315" sldId="1283"/>
        </pc:sldMkLst>
      </pc:sldChg>
      <pc:sldChg chg="mod modShow">
        <pc:chgData name="Weiss, Marietta [ZAB]" userId="c8721209-b611-4b69-bdb8-8e114eafd7a7" providerId="ADAL" clId="{E3A83454-2373-43C8-968D-739DCA8CECA3}" dt="2023-09-22T11:45:15.437" v="5948" actId="729"/>
        <pc:sldMkLst>
          <pc:docMk/>
          <pc:sldMk cId="2818405428" sldId="1285"/>
        </pc:sldMkLst>
      </pc:sldChg>
      <pc:sldChg chg="mod modShow">
        <pc:chgData name="Weiss, Marietta [ZAB]" userId="c8721209-b611-4b69-bdb8-8e114eafd7a7" providerId="ADAL" clId="{E3A83454-2373-43C8-968D-739DCA8CECA3}" dt="2023-09-22T10:27:51.628" v="4990" actId="729"/>
        <pc:sldMkLst>
          <pc:docMk/>
          <pc:sldMk cId="3256902082" sldId="1286"/>
        </pc:sldMkLst>
      </pc:sldChg>
      <pc:sldChg chg="addSp delSp modSp mod">
        <pc:chgData name="Weiss, Marietta [ZAB]" userId="c8721209-b611-4b69-bdb8-8e114eafd7a7" providerId="ADAL" clId="{E3A83454-2373-43C8-968D-739DCA8CECA3}" dt="2023-09-25T13:20:01.785" v="7819" actId="1076"/>
        <pc:sldMkLst>
          <pc:docMk/>
          <pc:sldMk cId="2282151196" sldId="1287"/>
        </pc:sldMkLst>
        <pc:spChg chg="mod">
          <ac:chgData name="Weiss, Marietta [ZAB]" userId="c8721209-b611-4b69-bdb8-8e114eafd7a7" providerId="ADAL" clId="{E3A83454-2373-43C8-968D-739DCA8CECA3}" dt="2023-09-25T13:19:19.095" v="7803" actId="1037"/>
          <ac:spMkLst>
            <pc:docMk/>
            <pc:sldMk cId="2282151196" sldId="1287"/>
            <ac:spMk id="2" creationId="{6B90EB6D-6C37-372E-39D8-C6B7E5146808}"/>
          </ac:spMkLst>
        </pc:spChg>
        <pc:spChg chg="del mod">
          <ac:chgData name="Weiss, Marietta [ZAB]" userId="c8721209-b611-4b69-bdb8-8e114eafd7a7" providerId="ADAL" clId="{E3A83454-2373-43C8-968D-739DCA8CECA3}" dt="2023-09-22T12:37:16.709" v="6224" actId="478"/>
          <ac:spMkLst>
            <pc:docMk/>
            <pc:sldMk cId="2282151196" sldId="1287"/>
            <ac:spMk id="3" creationId="{1366CC8A-EBCA-BD74-9175-B535FFEA6D04}"/>
          </ac:spMkLst>
        </pc:spChg>
        <pc:spChg chg="mod">
          <ac:chgData name="Weiss, Marietta [ZAB]" userId="c8721209-b611-4b69-bdb8-8e114eafd7a7" providerId="ADAL" clId="{E3A83454-2373-43C8-968D-739DCA8CECA3}" dt="2023-09-22T13:34:47.981" v="6587" actId="255"/>
          <ac:spMkLst>
            <pc:docMk/>
            <pc:sldMk cId="2282151196" sldId="1287"/>
            <ac:spMk id="4" creationId="{00000000-0000-0000-0000-000000000000}"/>
          </ac:spMkLst>
        </pc:spChg>
        <pc:spChg chg="mod">
          <ac:chgData name="Weiss, Marietta [ZAB]" userId="c8721209-b611-4b69-bdb8-8e114eafd7a7" providerId="ADAL" clId="{E3A83454-2373-43C8-968D-739DCA8CECA3}" dt="2023-09-25T13:19:27.933" v="7805" actId="1076"/>
          <ac:spMkLst>
            <pc:docMk/>
            <pc:sldMk cId="2282151196" sldId="1287"/>
            <ac:spMk id="5" creationId="{1B216400-3BFB-9CE6-F2FB-3D8226DFF989}"/>
          </ac:spMkLst>
        </pc:spChg>
        <pc:spChg chg="mod">
          <ac:chgData name="Weiss, Marietta [ZAB]" userId="c8721209-b611-4b69-bdb8-8e114eafd7a7" providerId="ADAL" clId="{E3A83454-2373-43C8-968D-739DCA8CECA3}" dt="2023-09-25T13:19:19.095" v="7803" actId="1037"/>
          <ac:spMkLst>
            <pc:docMk/>
            <pc:sldMk cId="2282151196" sldId="1287"/>
            <ac:spMk id="6" creationId="{5636AD7B-86B2-EC61-53CD-B131864AA285}"/>
          </ac:spMkLst>
        </pc:spChg>
        <pc:spChg chg="mod">
          <ac:chgData name="Weiss, Marietta [ZAB]" userId="c8721209-b611-4b69-bdb8-8e114eafd7a7" providerId="ADAL" clId="{E3A83454-2373-43C8-968D-739DCA8CECA3}" dt="2023-09-25T13:19:27.933" v="7805" actId="1076"/>
          <ac:spMkLst>
            <pc:docMk/>
            <pc:sldMk cId="2282151196" sldId="1287"/>
            <ac:spMk id="7" creationId="{E26295E1-C830-4DC3-AB71-177EFDB41E46}"/>
          </ac:spMkLst>
        </pc:spChg>
        <pc:spChg chg="mod">
          <ac:chgData name="Weiss, Marietta [ZAB]" userId="c8721209-b611-4b69-bdb8-8e114eafd7a7" providerId="ADAL" clId="{E3A83454-2373-43C8-968D-739DCA8CECA3}" dt="2023-09-25T13:19:19.095" v="7803" actId="1037"/>
          <ac:spMkLst>
            <pc:docMk/>
            <pc:sldMk cId="2282151196" sldId="1287"/>
            <ac:spMk id="8" creationId="{11EE452F-145C-A5A7-52B6-818951B417F8}"/>
          </ac:spMkLst>
        </pc:spChg>
        <pc:spChg chg="mod">
          <ac:chgData name="Weiss, Marietta [ZAB]" userId="c8721209-b611-4b69-bdb8-8e114eafd7a7" providerId="ADAL" clId="{E3A83454-2373-43C8-968D-739DCA8CECA3}" dt="2023-09-25T13:19:27.933" v="7805" actId="1076"/>
          <ac:spMkLst>
            <pc:docMk/>
            <pc:sldMk cId="2282151196" sldId="1287"/>
            <ac:spMk id="9" creationId="{8C4A4AD1-EFD8-3C6F-316D-87BAACC8EF75}"/>
          </ac:spMkLst>
        </pc:spChg>
        <pc:spChg chg="mod">
          <ac:chgData name="Weiss, Marietta [ZAB]" userId="c8721209-b611-4b69-bdb8-8e114eafd7a7" providerId="ADAL" clId="{E3A83454-2373-43C8-968D-739DCA8CECA3}" dt="2023-09-25T13:19:19.095" v="7803" actId="1037"/>
          <ac:spMkLst>
            <pc:docMk/>
            <pc:sldMk cId="2282151196" sldId="1287"/>
            <ac:spMk id="10" creationId="{44E0B540-A851-89FD-6FE3-043019EA135D}"/>
          </ac:spMkLst>
        </pc:spChg>
        <pc:spChg chg="mod">
          <ac:chgData name="Weiss, Marietta [ZAB]" userId="c8721209-b611-4b69-bdb8-8e114eafd7a7" providerId="ADAL" clId="{E3A83454-2373-43C8-968D-739DCA8CECA3}" dt="2023-09-25T13:19:27.933" v="7805" actId="1076"/>
          <ac:spMkLst>
            <pc:docMk/>
            <pc:sldMk cId="2282151196" sldId="1287"/>
            <ac:spMk id="11" creationId="{F7DD3F3E-A940-790B-97B0-2DA60960B71B}"/>
          </ac:spMkLst>
        </pc:spChg>
        <pc:spChg chg="add del mod">
          <ac:chgData name="Weiss, Marietta [ZAB]" userId="c8721209-b611-4b69-bdb8-8e114eafd7a7" providerId="ADAL" clId="{E3A83454-2373-43C8-968D-739DCA8CECA3}" dt="2023-09-22T12:37:20.001" v="6225" actId="478"/>
          <ac:spMkLst>
            <pc:docMk/>
            <pc:sldMk cId="2282151196" sldId="1287"/>
            <ac:spMk id="12" creationId="{6C7C1D1C-1275-0FBF-98C6-1509FA674D2D}"/>
          </ac:spMkLst>
        </pc:spChg>
        <pc:spChg chg="del mod">
          <ac:chgData name="Weiss, Marietta [ZAB]" userId="c8721209-b611-4b69-bdb8-8e114eafd7a7" providerId="ADAL" clId="{E3A83454-2373-43C8-968D-739DCA8CECA3}" dt="2023-09-21T14:35:04.698" v="2159" actId="478"/>
          <ac:spMkLst>
            <pc:docMk/>
            <pc:sldMk cId="2282151196" sldId="1287"/>
            <ac:spMk id="12" creationId="{B3F1D3AC-F5DC-2868-058A-7A736E5DB7BA}"/>
          </ac:spMkLst>
        </pc:spChg>
        <pc:spChg chg="add mod">
          <ac:chgData name="Weiss, Marietta [ZAB]" userId="c8721209-b611-4b69-bdb8-8e114eafd7a7" providerId="ADAL" clId="{E3A83454-2373-43C8-968D-739DCA8CECA3}" dt="2023-09-22T13:30:30.223" v="6470" actId="20577"/>
          <ac:spMkLst>
            <pc:docMk/>
            <pc:sldMk cId="2282151196" sldId="1287"/>
            <ac:spMk id="14" creationId="{1AD7244E-F360-D49A-F362-C042FA1E70B4}"/>
          </ac:spMkLst>
        </pc:spChg>
        <pc:spChg chg="add mod">
          <ac:chgData name="Weiss, Marietta [ZAB]" userId="c8721209-b611-4b69-bdb8-8e114eafd7a7" providerId="ADAL" clId="{E3A83454-2373-43C8-968D-739DCA8CECA3}" dt="2023-09-25T13:19:19.095" v="7803" actId="1037"/>
          <ac:spMkLst>
            <pc:docMk/>
            <pc:sldMk cId="2282151196" sldId="1287"/>
            <ac:spMk id="16" creationId="{8F93409E-5415-10B2-4B6E-49F76D808E91}"/>
          </ac:spMkLst>
        </pc:spChg>
        <pc:spChg chg="add del">
          <ac:chgData name="Weiss, Marietta [ZAB]" userId="c8721209-b611-4b69-bdb8-8e114eafd7a7" providerId="ADAL" clId="{E3A83454-2373-43C8-968D-739DCA8CECA3}" dt="2023-09-21T14:34:09.776" v="2132" actId="478"/>
          <ac:spMkLst>
            <pc:docMk/>
            <pc:sldMk cId="2282151196" sldId="1287"/>
            <ac:spMk id="17" creationId="{AEE2BB0F-A72D-0173-394A-A6C838F7CDF0}"/>
          </ac:spMkLst>
        </pc:spChg>
        <pc:spChg chg="add mod">
          <ac:chgData name="Weiss, Marietta [ZAB]" userId="c8721209-b611-4b69-bdb8-8e114eafd7a7" providerId="ADAL" clId="{E3A83454-2373-43C8-968D-739DCA8CECA3}" dt="2023-09-25T13:19:19.095" v="7803" actId="1037"/>
          <ac:spMkLst>
            <pc:docMk/>
            <pc:sldMk cId="2282151196" sldId="1287"/>
            <ac:spMk id="19" creationId="{437B84BC-B875-18AF-2525-A5ACA81C0D52}"/>
          </ac:spMkLst>
        </pc:spChg>
        <pc:picChg chg="mod ord">
          <ac:chgData name="Weiss, Marietta [ZAB]" userId="c8721209-b611-4b69-bdb8-8e114eafd7a7" providerId="ADAL" clId="{E3A83454-2373-43C8-968D-739DCA8CECA3}" dt="2023-09-25T13:20:01.785" v="7819" actId="1076"/>
          <ac:picMkLst>
            <pc:docMk/>
            <pc:sldMk cId="2282151196" sldId="1287"/>
            <ac:picMk id="13" creationId="{71A52AD7-BEC1-697C-8B3F-65E5BD152ACE}"/>
          </ac:picMkLst>
        </pc:picChg>
        <pc:picChg chg="mod">
          <ac:chgData name="Weiss, Marietta [ZAB]" userId="c8721209-b611-4b69-bdb8-8e114eafd7a7" providerId="ADAL" clId="{E3A83454-2373-43C8-968D-739DCA8CECA3}" dt="2023-09-25T13:19:49.753" v="7817" actId="1076"/>
          <ac:picMkLst>
            <pc:docMk/>
            <pc:sldMk cId="2282151196" sldId="1287"/>
            <ac:picMk id="15" creationId="{ED01B76E-BC71-BA3D-2B3A-72CE9069D9DB}"/>
          </ac:picMkLst>
        </pc:picChg>
      </pc:sldChg>
      <pc:sldChg chg="mod modShow">
        <pc:chgData name="Weiss, Marietta [ZAB]" userId="c8721209-b611-4b69-bdb8-8e114eafd7a7" providerId="ADAL" clId="{E3A83454-2373-43C8-968D-739DCA8CECA3}" dt="2023-09-22T13:59:18.063" v="6860" actId="729"/>
        <pc:sldMkLst>
          <pc:docMk/>
          <pc:sldMk cId="1691580560" sldId="1288"/>
        </pc:sldMkLst>
      </pc:sldChg>
      <pc:sldChg chg="addSp delSp modSp mod">
        <pc:chgData name="Weiss, Marietta [ZAB]" userId="c8721209-b611-4b69-bdb8-8e114eafd7a7" providerId="ADAL" clId="{E3A83454-2373-43C8-968D-739DCA8CECA3}" dt="2023-09-26T14:31:23.188" v="7881" actId="478"/>
        <pc:sldMkLst>
          <pc:docMk/>
          <pc:sldMk cId="3667721168" sldId="1290"/>
        </pc:sldMkLst>
        <pc:spChg chg="add mod">
          <ac:chgData name="Weiss, Marietta [ZAB]" userId="c8721209-b611-4b69-bdb8-8e114eafd7a7" providerId="ADAL" clId="{E3A83454-2373-43C8-968D-739DCA8CECA3}" dt="2023-09-22T09:51:55.702" v="3635"/>
          <ac:spMkLst>
            <pc:docMk/>
            <pc:sldMk cId="3667721168" sldId="1290"/>
            <ac:spMk id="2" creationId="{D733EA90-AD82-E236-7F59-6242A68F7FC0}"/>
          </ac:spMkLst>
        </pc:spChg>
        <pc:spChg chg="mod">
          <ac:chgData name="Weiss, Marietta [ZAB]" userId="c8721209-b611-4b69-bdb8-8e114eafd7a7" providerId="ADAL" clId="{E3A83454-2373-43C8-968D-739DCA8CECA3}" dt="2023-09-21T13:25:57.363" v="128" actId="13926"/>
          <ac:spMkLst>
            <pc:docMk/>
            <pc:sldMk cId="3667721168" sldId="1290"/>
            <ac:spMk id="3" creationId="{844547BD-FCE6-3798-359D-D4CF54A9D07E}"/>
          </ac:spMkLst>
        </pc:spChg>
        <pc:spChg chg="add mod">
          <ac:chgData name="Weiss, Marietta [ZAB]" userId="c8721209-b611-4b69-bdb8-8e114eafd7a7" providerId="ADAL" clId="{E3A83454-2373-43C8-968D-739DCA8CECA3}" dt="2023-09-22T09:51:55.702" v="3635"/>
          <ac:spMkLst>
            <pc:docMk/>
            <pc:sldMk cId="3667721168" sldId="1290"/>
            <ac:spMk id="4" creationId="{7B70F999-2EB3-264B-3A8E-31364CAC6ADE}"/>
          </ac:spMkLst>
        </pc:spChg>
        <pc:spChg chg="add mod">
          <ac:chgData name="Weiss, Marietta [ZAB]" userId="c8721209-b611-4b69-bdb8-8e114eafd7a7" providerId="ADAL" clId="{E3A83454-2373-43C8-968D-739DCA8CECA3}" dt="2023-09-22T09:51:55.702" v="3635"/>
          <ac:spMkLst>
            <pc:docMk/>
            <pc:sldMk cId="3667721168" sldId="1290"/>
            <ac:spMk id="5" creationId="{57525F4B-4EC7-6606-311F-49737B6B66AA}"/>
          </ac:spMkLst>
        </pc:spChg>
        <pc:spChg chg="del">
          <ac:chgData name="Weiss, Marietta [ZAB]" userId="c8721209-b611-4b69-bdb8-8e114eafd7a7" providerId="ADAL" clId="{E3A83454-2373-43C8-968D-739DCA8CECA3}" dt="2023-09-21T13:22:20.499" v="102" actId="478"/>
          <ac:spMkLst>
            <pc:docMk/>
            <pc:sldMk cId="3667721168" sldId="1290"/>
            <ac:spMk id="6" creationId="{179416D9-2AB7-54FA-24E8-BA5D1D48C6E6}"/>
          </ac:spMkLst>
        </pc:spChg>
        <pc:spChg chg="add del mod">
          <ac:chgData name="Weiss, Marietta [ZAB]" userId="c8721209-b611-4b69-bdb8-8e114eafd7a7" providerId="ADAL" clId="{E3A83454-2373-43C8-968D-739DCA8CECA3}" dt="2023-09-26T14:31:22.327" v="7880" actId="478"/>
          <ac:spMkLst>
            <pc:docMk/>
            <pc:sldMk cId="3667721168" sldId="1290"/>
            <ac:spMk id="6" creationId="{1BC810C6-DD9B-0D27-D6CF-0A045FD90393}"/>
          </ac:spMkLst>
        </pc:spChg>
        <pc:spChg chg="add del mod">
          <ac:chgData name="Weiss, Marietta [ZAB]" userId="c8721209-b611-4b69-bdb8-8e114eafd7a7" providerId="ADAL" clId="{E3A83454-2373-43C8-968D-739DCA8CECA3}" dt="2023-09-26T14:31:23.188" v="7881" actId="478"/>
          <ac:spMkLst>
            <pc:docMk/>
            <pc:sldMk cId="3667721168" sldId="1290"/>
            <ac:spMk id="7" creationId="{5E72A16D-D66B-371D-6BD7-72F296EA9C10}"/>
          </ac:spMkLst>
        </pc:spChg>
        <pc:spChg chg="add del mod">
          <ac:chgData name="Weiss, Marietta [ZAB]" userId="c8721209-b611-4b69-bdb8-8e114eafd7a7" providerId="ADAL" clId="{E3A83454-2373-43C8-968D-739DCA8CECA3}" dt="2023-09-21T13:19:53.927" v="36" actId="478"/>
          <ac:spMkLst>
            <pc:docMk/>
            <pc:sldMk cId="3667721168" sldId="1290"/>
            <ac:spMk id="12" creationId="{47978599-61A8-D7DF-F09C-D6DEA10F9B37}"/>
          </ac:spMkLst>
        </pc:spChg>
        <pc:spChg chg="mod">
          <ac:chgData name="Weiss, Marietta [ZAB]" userId="c8721209-b611-4b69-bdb8-8e114eafd7a7" providerId="ADAL" clId="{E3A83454-2373-43C8-968D-739DCA8CECA3}" dt="2023-09-21T13:17:26.548" v="4" actId="14100"/>
          <ac:spMkLst>
            <pc:docMk/>
            <pc:sldMk cId="3667721168" sldId="1290"/>
            <ac:spMk id="34" creationId="{54C82EBB-FB8B-8796-32E8-F49B7477D0B7}"/>
          </ac:spMkLst>
        </pc:spChg>
        <pc:spChg chg="mod">
          <ac:chgData name="Weiss, Marietta [ZAB]" userId="c8721209-b611-4b69-bdb8-8e114eafd7a7" providerId="ADAL" clId="{E3A83454-2373-43C8-968D-739DCA8CECA3}" dt="2023-09-21T13:19:52.067" v="35" actId="554"/>
          <ac:spMkLst>
            <pc:docMk/>
            <pc:sldMk cId="3667721168" sldId="1290"/>
            <ac:spMk id="37" creationId="{9B09BAAB-663F-DA46-9C40-1CAE2D553D7F}"/>
          </ac:spMkLst>
        </pc:spChg>
        <pc:spChg chg="mod">
          <ac:chgData name="Weiss, Marietta [ZAB]" userId="c8721209-b611-4b69-bdb8-8e114eafd7a7" providerId="ADAL" clId="{E3A83454-2373-43C8-968D-739DCA8CECA3}" dt="2023-09-21T13:17:58.132" v="18" actId="13926"/>
          <ac:spMkLst>
            <pc:docMk/>
            <pc:sldMk cId="3667721168" sldId="1290"/>
            <ac:spMk id="38" creationId="{B70490D3-81CA-B678-05A9-6A28B68F0AED}"/>
          </ac:spMkLst>
        </pc:spChg>
        <pc:spChg chg="del mod">
          <ac:chgData name="Weiss, Marietta [ZAB]" userId="c8721209-b611-4b69-bdb8-8e114eafd7a7" providerId="ADAL" clId="{E3A83454-2373-43C8-968D-739DCA8CECA3}" dt="2023-09-22T09:51:53.804" v="3633" actId="478"/>
          <ac:spMkLst>
            <pc:docMk/>
            <pc:sldMk cId="3667721168" sldId="1290"/>
            <ac:spMk id="39" creationId="{56B28A34-B24D-ED43-FDB0-5FCD8337D657}"/>
          </ac:spMkLst>
        </pc:spChg>
        <pc:spChg chg="del mod">
          <ac:chgData name="Weiss, Marietta [ZAB]" userId="c8721209-b611-4b69-bdb8-8e114eafd7a7" providerId="ADAL" clId="{E3A83454-2373-43C8-968D-739DCA8CECA3}" dt="2023-09-22T09:51:55.401" v="3634" actId="478"/>
          <ac:spMkLst>
            <pc:docMk/>
            <pc:sldMk cId="3667721168" sldId="1290"/>
            <ac:spMk id="44" creationId="{E1BE93F4-EF99-D68C-E99C-E32320C87F19}"/>
          </ac:spMkLst>
        </pc:spChg>
        <pc:spChg chg="mod">
          <ac:chgData name="Weiss, Marietta [ZAB]" userId="c8721209-b611-4b69-bdb8-8e114eafd7a7" providerId="ADAL" clId="{E3A83454-2373-43C8-968D-739DCA8CECA3}" dt="2023-09-21T13:22:33.176" v="103" actId="14100"/>
          <ac:spMkLst>
            <pc:docMk/>
            <pc:sldMk cId="3667721168" sldId="1290"/>
            <ac:spMk id="46" creationId="{A3929CE0-7BD5-C56E-0B2E-404E301C9C95}"/>
          </ac:spMkLst>
        </pc:spChg>
        <pc:spChg chg="mod">
          <ac:chgData name="Weiss, Marietta [ZAB]" userId="c8721209-b611-4b69-bdb8-8e114eafd7a7" providerId="ADAL" clId="{E3A83454-2373-43C8-968D-739DCA8CECA3}" dt="2023-09-21T13:22:44.315" v="105" actId="14100"/>
          <ac:spMkLst>
            <pc:docMk/>
            <pc:sldMk cId="3667721168" sldId="1290"/>
            <ac:spMk id="51" creationId="{A28B0D82-5538-4811-1949-EDC65B1AD74C}"/>
          </ac:spMkLst>
        </pc:spChg>
        <pc:spChg chg="del mod">
          <ac:chgData name="Weiss, Marietta [ZAB]" userId="c8721209-b611-4b69-bdb8-8e114eafd7a7" providerId="ADAL" clId="{E3A83454-2373-43C8-968D-739DCA8CECA3}" dt="2023-09-22T09:51:52.450" v="3632" actId="478"/>
          <ac:spMkLst>
            <pc:docMk/>
            <pc:sldMk cId="3667721168" sldId="1290"/>
            <ac:spMk id="57" creationId="{218FDE90-20FE-A7D5-592C-3915ECA74D89}"/>
          </ac:spMkLst>
        </pc:spChg>
        <pc:spChg chg="mod">
          <ac:chgData name="Weiss, Marietta [ZAB]" userId="c8721209-b611-4b69-bdb8-8e114eafd7a7" providerId="ADAL" clId="{E3A83454-2373-43C8-968D-739DCA8CECA3}" dt="2023-09-21T13:18:59.155" v="27" actId="1076"/>
          <ac:spMkLst>
            <pc:docMk/>
            <pc:sldMk cId="3667721168" sldId="1290"/>
            <ac:spMk id="63" creationId="{7C7FC85C-41B6-AAB6-7702-8C980DB8CB70}"/>
          </ac:spMkLst>
        </pc:spChg>
        <pc:spChg chg="mod">
          <ac:chgData name="Weiss, Marietta [ZAB]" userId="c8721209-b611-4b69-bdb8-8e114eafd7a7" providerId="ADAL" clId="{E3A83454-2373-43C8-968D-739DCA8CECA3}" dt="2023-09-21T13:19:52.067" v="35" actId="554"/>
          <ac:spMkLst>
            <pc:docMk/>
            <pc:sldMk cId="3667721168" sldId="1290"/>
            <ac:spMk id="65" creationId="{1C9101DF-E3B8-09CB-EE5D-0AA94C4B1C92}"/>
          </ac:spMkLst>
        </pc:spChg>
        <pc:spChg chg="mod">
          <ac:chgData name="Weiss, Marietta [ZAB]" userId="c8721209-b611-4b69-bdb8-8e114eafd7a7" providerId="ADAL" clId="{E3A83454-2373-43C8-968D-739DCA8CECA3}" dt="2023-09-21T13:22:50.147" v="107" actId="552"/>
          <ac:spMkLst>
            <pc:docMk/>
            <pc:sldMk cId="3667721168" sldId="1290"/>
            <ac:spMk id="66" creationId="{F1576C8C-D184-3171-3A95-C0FE42666258}"/>
          </ac:spMkLst>
        </pc:spChg>
        <pc:spChg chg="mod">
          <ac:chgData name="Weiss, Marietta [ZAB]" userId="c8721209-b611-4b69-bdb8-8e114eafd7a7" providerId="ADAL" clId="{E3A83454-2373-43C8-968D-739DCA8CECA3}" dt="2023-09-21T13:22:50.147" v="107" actId="552"/>
          <ac:spMkLst>
            <pc:docMk/>
            <pc:sldMk cId="3667721168" sldId="1290"/>
            <ac:spMk id="67" creationId="{E4FA4E21-F6D5-3F33-71EC-27CC79DF268A}"/>
          </ac:spMkLst>
        </pc:spChg>
        <pc:spChg chg="mod">
          <ac:chgData name="Weiss, Marietta [ZAB]" userId="c8721209-b611-4b69-bdb8-8e114eafd7a7" providerId="ADAL" clId="{E3A83454-2373-43C8-968D-739DCA8CECA3}" dt="2023-09-21T13:22:59.340" v="108" actId="14100"/>
          <ac:spMkLst>
            <pc:docMk/>
            <pc:sldMk cId="3667721168" sldId="1290"/>
            <ac:spMk id="68" creationId="{116B37B6-9BA3-2186-EFA2-076D89BA242A}"/>
          </ac:spMkLst>
        </pc:spChg>
      </pc:sldChg>
      <pc:sldChg chg="modSp mod">
        <pc:chgData name="Weiss, Marietta [ZAB]" userId="c8721209-b611-4b69-bdb8-8e114eafd7a7" providerId="ADAL" clId="{E3A83454-2373-43C8-968D-739DCA8CECA3}" dt="2023-09-25T13:12:24.307" v="7683" actId="14100"/>
        <pc:sldMkLst>
          <pc:docMk/>
          <pc:sldMk cId="2341704090" sldId="1291"/>
        </pc:sldMkLst>
        <pc:spChg chg="mod">
          <ac:chgData name="Weiss, Marietta [ZAB]" userId="c8721209-b611-4b69-bdb8-8e114eafd7a7" providerId="ADAL" clId="{E3A83454-2373-43C8-968D-739DCA8CECA3}" dt="2023-09-21T13:31:02.747" v="249" actId="1038"/>
          <ac:spMkLst>
            <pc:docMk/>
            <pc:sldMk cId="2341704090" sldId="1291"/>
            <ac:spMk id="3" creationId="{40D60263-6251-8125-3345-C4085A11ED8C}"/>
          </ac:spMkLst>
        </pc:spChg>
        <pc:spChg chg="mod">
          <ac:chgData name="Weiss, Marietta [ZAB]" userId="c8721209-b611-4b69-bdb8-8e114eafd7a7" providerId="ADAL" clId="{E3A83454-2373-43C8-968D-739DCA8CECA3}" dt="2023-09-21T13:30:56.803" v="230" actId="14100"/>
          <ac:spMkLst>
            <pc:docMk/>
            <pc:sldMk cId="2341704090" sldId="1291"/>
            <ac:spMk id="6" creationId="{5C4162B5-4077-67F4-4573-E04001A4F5F0}"/>
          </ac:spMkLst>
        </pc:spChg>
        <pc:spChg chg="mod">
          <ac:chgData name="Weiss, Marietta [ZAB]" userId="c8721209-b611-4b69-bdb8-8e114eafd7a7" providerId="ADAL" clId="{E3A83454-2373-43C8-968D-739DCA8CECA3}" dt="2023-09-21T13:30:56.803" v="230" actId="14100"/>
          <ac:spMkLst>
            <pc:docMk/>
            <pc:sldMk cId="2341704090" sldId="1291"/>
            <ac:spMk id="9" creationId="{B89E70E4-355B-F996-E502-26E2086E4188}"/>
          </ac:spMkLst>
        </pc:spChg>
        <pc:spChg chg="mod">
          <ac:chgData name="Weiss, Marietta [ZAB]" userId="c8721209-b611-4b69-bdb8-8e114eafd7a7" providerId="ADAL" clId="{E3A83454-2373-43C8-968D-739DCA8CECA3}" dt="2023-09-21T13:30:56.803" v="230" actId="14100"/>
          <ac:spMkLst>
            <pc:docMk/>
            <pc:sldMk cId="2341704090" sldId="1291"/>
            <ac:spMk id="11" creationId="{5DB6559C-F20E-8D44-0742-6DD590061F6C}"/>
          </ac:spMkLst>
        </pc:spChg>
        <pc:spChg chg="mod">
          <ac:chgData name="Weiss, Marietta [ZAB]" userId="c8721209-b611-4b69-bdb8-8e114eafd7a7" providerId="ADAL" clId="{E3A83454-2373-43C8-968D-739DCA8CECA3}" dt="2023-09-21T13:30:56.803" v="230" actId="14100"/>
          <ac:spMkLst>
            <pc:docMk/>
            <pc:sldMk cId="2341704090" sldId="1291"/>
            <ac:spMk id="18" creationId="{89568168-F3DA-F59C-889A-BCBCC0B9F1A0}"/>
          </ac:spMkLst>
        </pc:spChg>
        <pc:spChg chg="mod">
          <ac:chgData name="Weiss, Marietta [ZAB]" userId="c8721209-b611-4b69-bdb8-8e114eafd7a7" providerId="ADAL" clId="{E3A83454-2373-43C8-968D-739DCA8CECA3}" dt="2023-09-22T09:52:26.682" v="3639" actId="1076"/>
          <ac:spMkLst>
            <pc:docMk/>
            <pc:sldMk cId="2341704090" sldId="1291"/>
            <ac:spMk id="20" creationId="{4BE69E5C-1B4A-2A70-BA2C-9CA5070B229C}"/>
          </ac:spMkLst>
        </pc:spChg>
        <pc:spChg chg="mod">
          <ac:chgData name="Weiss, Marietta [ZAB]" userId="c8721209-b611-4b69-bdb8-8e114eafd7a7" providerId="ADAL" clId="{E3A83454-2373-43C8-968D-739DCA8CECA3}" dt="2023-09-25T13:12:24.307" v="7683" actId="14100"/>
          <ac:spMkLst>
            <pc:docMk/>
            <pc:sldMk cId="2341704090" sldId="1291"/>
            <ac:spMk id="21" creationId="{ACD8E4CA-1D6E-C73B-E21D-EFE976D35821}"/>
          </ac:spMkLst>
        </pc:spChg>
        <pc:spChg chg="mod">
          <ac:chgData name="Weiss, Marietta [ZAB]" userId="c8721209-b611-4b69-bdb8-8e114eafd7a7" providerId="ADAL" clId="{E3A83454-2373-43C8-968D-739DCA8CECA3}" dt="2023-09-21T13:31:14.868" v="252" actId="1076"/>
          <ac:spMkLst>
            <pc:docMk/>
            <pc:sldMk cId="2341704090" sldId="1291"/>
            <ac:spMk id="22" creationId="{FC84C5AF-FBEA-A2D7-7E2A-D79149ACE2FA}"/>
          </ac:spMkLst>
        </pc:spChg>
        <pc:spChg chg="mod">
          <ac:chgData name="Weiss, Marietta [ZAB]" userId="c8721209-b611-4b69-bdb8-8e114eafd7a7" providerId="ADAL" clId="{E3A83454-2373-43C8-968D-739DCA8CECA3}" dt="2023-09-21T13:31:00.524" v="247" actId="1037"/>
          <ac:spMkLst>
            <pc:docMk/>
            <pc:sldMk cId="2341704090" sldId="1291"/>
            <ac:spMk id="23" creationId="{61C16DDA-33D7-4D4B-2DF8-87DE848FF880}"/>
          </ac:spMkLst>
        </pc:spChg>
        <pc:spChg chg="mod">
          <ac:chgData name="Weiss, Marietta [ZAB]" userId="c8721209-b611-4b69-bdb8-8e114eafd7a7" providerId="ADAL" clId="{E3A83454-2373-43C8-968D-739DCA8CECA3}" dt="2023-09-21T13:26:44.214" v="143" actId="14100"/>
          <ac:spMkLst>
            <pc:docMk/>
            <pc:sldMk cId="2341704090" sldId="1291"/>
            <ac:spMk id="51" creationId="{A28B0D82-5538-4811-1949-EDC65B1AD74C}"/>
          </ac:spMkLst>
        </pc:spChg>
        <pc:picChg chg="mod">
          <ac:chgData name="Weiss, Marietta [ZAB]" userId="c8721209-b611-4b69-bdb8-8e114eafd7a7" providerId="ADAL" clId="{E3A83454-2373-43C8-968D-739DCA8CECA3}" dt="2023-09-22T09:52:31.610" v="3641" actId="1076"/>
          <ac:picMkLst>
            <pc:docMk/>
            <pc:sldMk cId="2341704090" sldId="1291"/>
            <ac:picMk id="14" creationId="{E026188B-1994-55D7-B235-E3AA42C03CCA}"/>
          </ac:picMkLst>
        </pc:picChg>
        <pc:picChg chg="mod">
          <ac:chgData name="Weiss, Marietta [ZAB]" userId="c8721209-b611-4b69-bdb8-8e114eafd7a7" providerId="ADAL" clId="{E3A83454-2373-43C8-968D-739DCA8CECA3}" dt="2023-09-22T09:52:28.018" v="3640" actId="1076"/>
          <ac:picMkLst>
            <pc:docMk/>
            <pc:sldMk cId="2341704090" sldId="1291"/>
            <ac:picMk id="17" creationId="{5F1F4172-7EFE-9778-8D3E-4E117591CD56}"/>
          </ac:picMkLst>
        </pc:picChg>
      </pc:sldChg>
      <pc:sldChg chg="modSp mod">
        <pc:chgData name="Weiss, Marietta [ZAB]" userId="c8721209-b611-4b69-bdb8-8e114eafd7a7" providerId="ADAL" clId="{E3A83454-2373-43C8-968D-739DCA8CECA3}" dt="2023-09-25T13:15:22.186" v="7733" actId="13926"/>
        <pc:sldMkLst>
          <pc:docMk/>
          <pc:sldMk cId="2948722597" sldId="1292"/>
        </pc:sldMkLst>
        <pc:spChg chg="mod">
          <ac:chgData name="Weiss, Marietta [ZAB]" userId="c8721209-b611-4b69-bdb8-8e114eafd7a7" providerId="ADAL" clId="{E3A83454-2373-43C8-968D-739DCA8CECA3}" dt="2023-09-21T13:35:52.845" v="374" actId="14100"/>
          <ac:spMkLst>
            <pc:docMk/>
            <pc:sldMk cId="2948722597" sldId="1292"/>
            <ac:spMk id="2" creationId="{3C3827C5-B8BE-9834-A16D-9DDB117E7B67}"/>
          </ac:spMkLst>
        </pc:spChg>
        <pc:spChg chg="mod">
          <ac:chgData name="Weiss, Marietta [ZAB]" userId="c8721209-b611-4b69-bdb8-8e114eafd7a7" providerId="ADAL" clId="{E3A83454-2373-43C8-968D-739DCA8CECA3}" dt="2023-09-25T13:15:22.186" v="7733" actId="13926"/>
          <ac:spMkLst>
            <pc:docMk/>
            <pc:sldMk cId="2948722597" sldId="1292"/>
            <ac:spMk id="7" creationId="{22D9EE0F-0899-4089-59A7-9D23BAA40407}"/>
          </ac:spMkLst>
        </pc:spChg>
        <pc:spChg chg="mod">
          <ac:chgData name="Weiss, Marietta [ZAB]" userId="c8721209-b611-4b69-bdb8-8e114eafd7a7" providerId="ADAL" clId="{E3A83454-2373-43C8-968D-739DCA8CECA3}" dt="2023-09-21T13:36:10.203" v="382" actId="1076"/>
          <ac:spMkLst>
            <pc:docMk/>
            <pc:sldMk cId="2948722597" sldId="1292"/>
            <ac:spMk id="8" creationId="{0509EB45-9E47-41C7-6C57-4F159AF30FC7}"/>
          </ac:spMkLst>
        </pc:spChg>
        <pc:spChg chg="mod">
          <ac:chgData name="Weiss, Marietta [ZAB]" userId="c8721209-b611-4b69-bdb8-8e114eafd7a7" providerId="ADAL" clId="{E3A83454-2373-43C8-968D-739DCA8CECA3}" dt="2023-09-21T13:38:38.491" v="419" actId="179"/>
          <ac:spMkLst>
            <pc:docMk/>
            <pc:sldMk cId="2948722597" sldId="1292"/>
            <ac:spMk id="9" creationId="{B89E70E4-355B-F996-E502-26E2086E4188}"/>
          </ac:spMkLst>
        </pc:spChg>
        <pc:spChg chg="mod">
          <ac:chgData name="Weiss, Marietta [ZAB]" userId="c8721209-b611-4b69-bdb8-8e114eafd7a7" providerId="ADAL" clId="{E3A83454-2373-43C8-968D-739DCA8CECA3}" dt="2023-09-21T13:34:31.002" v="354" actId="14100"/>
          <ac:spMkLst>
            <pc:docMk/>
            <pc:sldMk cId="2948722597" sldId="1292"/>
            <ac:spMk id="10" creationId="{6AA95F7D-0514-89F7-6BA2-D5B5148D1312}"/>
          </ac:spMkLst>
        </pc:spChg>
        <pc:spChg chg="mod">
          <ac:chgData name="Weiss, Marietta [ZAB]" userId="c8721209-b611-4b69-bdb8-8e114eafd7a7" providerId="ADAL" clId="{E3A83454-2373-43C8-968D-739DCA8CECA3}" dt="2023-09-21T13:38:56.427" v="425" actId="6549"/>
          <ac:spMkLst>
            <pc:docMk/>
            <pc:sldMk cId="2948722597" sldId="1292"/>
            <ac:spMk id="11" creationId="{5DB6559C-F20E-8D44-0742-6DD590061F6C}"/>
          </ac:spMkLst>
        </pc:spChg>
        <pc:spChg chg="mod">
          <ac:chgData name="Weiss, Marietta [ZAB]" userId="c8721209-b611-4b69-bdb8-8e114eafd7a7" providerId="ADAL" clId="{E3A83454-2373-43C8-968D-739DCA8CECA3}" dt="2023-09-21T13:35:26.010" v="365" actId="1038"/>
          <ac:spMkLst>
            <pc:docMk/>
            <pc:sldMk cId="2948722597" sldId="1292"/>
            <ac:spMk id="13" creationId="{D1E4F8B5-551F-285A-6BB8-AFE21D15DA45}"/>
          </ac:spMkLst>
        </pc:spChg>
        <pc:spChg chg="mod">
          <ac:chgData name="Weiss, Marietta [ZAB]" userId="c8721209-b611-4b69-bdb8-8e114eafd7a7" providerId="ADAL" clId="{E3A83454-2373-43C8-968D-739DCA8CECA3}" dt="2023-09-21T13:35:26.010" v="365" actId="1038"/>
          <ac:spMkLst>
            <pc:docMk/>
            <pc:sldMk cId="2948722597" sldId="1292"/>
            <ac:spMk id="51" creationId="{A28B0D82-5538-4811-1949-EDC65B1AD74C}"/>
          </ac:spMkLst>
        </pc:spChg>
      </pc:sldChg>
      <pc:sldChg chg="addSp delSp modSp mod">
        <pc:chgData name="Weiss, Marietta [ZAB]" userId="c8721209-b611-4b69-bdb8-8e114eafd7a7" providerId="ADAL" clId="{E3A83454-2373-43C8-968D-739DCA8CECA3}" dt="2023-09-26T14:32:26.076" v="7889" actId="13926"/>
        <pc:sldMkLst>
          <pc:docMk/>
          <pc:sldMk cId="3260953219" sldId="1293"/>
        </pc:sldMkLst>
        <pc:spChg chg="add del mod">
          <ac:chgData name="Weiss, Marietta [ZAB]" userId="c8721209-b611-4b69-bdb8-8e114eafd7a7" providerId="ADAL" clId="{E3A83454-2373-43C8-968D-739DCA8CECA3}" dt="2023-09-26T14:31:36.590" v="7882" actId="478"/>
          <ac:spMkLst>
            <pc:docMk/>
            <pc:sldMk cId="3260953219" sldId="1293"/>
            <ac:spMk id="2" creationId="{74A52ADD-D425-9E5D-D428-FE3962DBACE3}"/>
          </ac:spMkLst>
        </pc:spChg>
        <pc:spChg chg="mod">
          <ac:chgData name="Weiss, Marietta [ZAB]" userId="c8721209-b611-4b69-bdb8-8e114eafd7a7" providerId="ADAL" clId="{E3A83454-2373-43C8-968D-739DCA8CECA3}" dt="2023-09-21T13:41:57.277" v="463" actId="1038"/>
          <ac:spMkLst>
            <pc:docMk/>
            <pc:sldMk cId="3260953219" sldId="1293"/>
            <ac:spMk id="3" creationId="{ADBD125F-169C-FC34-A4A6-31657165B689}"/>
          </ac:spMkLst>
        </pc:spChg>
        <pc:spChg chg="add del mod">
          <ac:chgData name="Weiss, Marietta [ZAB]" userId="c8721209-b611-4b69-bdb8-8e114eafd7a7" providerId="ADAL" clId="{E3A83454-2373-43C8-968D-739DCA8CECA3}" dt="2023-09-26T14:31:37.347" v="7883" actId="478"/>
          <ac:spMkLst>
            <pc:docMk/>
            <pc:sldMk cId="3260953219" sldId="1293"/>
            <ac:spMk id="4" creationId="{08C5C9A6-532C-943F-E193-49B65A34FCB7}"/>
          </ac:spMkLst>
        </pc:spChg>
        <pc:spChg chg="mod">
          <ac:chgData name="Weiss, Marietta [ZAB]" userId="c8721209-b611-4b69-bdb8-8e114eafd7a7" providerId="ADAL" clId="{E3A83454-2373-43C8-968D-739DCA8CECA3}" dt="2023-09-22T10:10:31.793" v="4145"/>
          <ac:spMkLst>
            <pc:docMk/>
            <pc:sldMk cId="3260953219" sldId="1293"/>
            <ac:spMk id="5" creationId="{C93D9A1E-C1A4-AC45-BFB5-5351922E4FE7}"/>
          </ac:spMkLst>
        </pc:spChg>
        <pc:spChg chg="mod">
          <ac:chgData name="Weiss, Marietta [ZAB]" userId="c8721209-b611-4b69-bdb8-8e114eafd7a7" providerId="ADAL" clId="{E3A83454-2373-43C8-968D-739DCA8CECA3}" dt="2023-09-21T13:40:47.940" v="445" actId="6549"/>
          <ac:spMkLst>
            <pc:docMk/>
            <pc:sldMk cId="3260953219" sldId="1293"/>
            <ac:spMk id="6" creationId="{DBF437BD-34D4-9ABF-F775-2958FE67956A}"/>
          </ac:spMkLst>
        </pc:spChg>
        <pc:spChg chg="mod">
          <ac:chgData name="Weiss, Marietta [ZAB]" userId="c8721209-b611-4b69-bdb8-8e114eafd7a7" providerId="ADAL" clId="{E3A83454-2373-43C8-968D-739DCA8CECA3}" dt="2023-09-26T14:32:26.076" v="7889" actId="13926"/>
          <ac:spMkLst>
            <pc:docMk/>
            <pc:sldMk cId="3260953219" sldId="1293"/>
            <ac:spMk id="17" creationId="{0C315C16-2048-A989-6C19-130BF58EAF29}"/>
          </ac:spMkLst>
        </pc:spChg>
        <pc:picChg chg="add del mod">
          <ac:chgData name="Weiss, Marietta [ZAB]" userId="c8721209-b611-4b69-bdb8-8e114eafd7a7" providerId="ADAL" clId="{E3A83454-2373-43C8-968D-739DCA8CECA3}" dt="2023-09-22T14:04:46.538" v="6980" actId="478"/>
          <ac:picMkLst>
            <pc:docMk/>
            <pc:sldMk cId="3260953219" sldId="1293"/>
            <ac:picMk id="2" creationId="{38E6377F-ACF6-3D20-01BE-2B11F1CED14E}"/>
          </ac:picMkLst>
        </pc:picChg>
      </pc:sldChg>
      <pc:sldChg chg="modSp mod">
        <pc:chgData name="Weiss, Marietta [ZAB]" userId="c8721209-b611-4b69-bdb8-8e114eafd7a7" providerId="ADAL" clId="{E3A83454-2373-43C8-968D-739DCA8CECA3}" dt="2023-09-21T13:56:32.405" v="756" actId="208"/>
        <pc:sldMkLst>
          <pc:docMk/>
          <pc:sldMk cId="1379604697" sldId="1297"/>
        </pc:sldMkLst>
        <pc:spChg chg="mod">
          <ac:chgData name="Weiss, Marietta [ZAB]" userId="c8721209-b611-4b69-bdb8-8e114eafd7a7" providerId="ADAL" clId="{E3A83454-2373-43C8-968D-739DCA8CECA3}" dt="2023-09-21T13:56:27.881" v="753" actId="208"/>
          <ac:spMkLst>
            <pc:docMk/>
            <pc:sldMk cId="1379604697" sldId="1297"/>
            <ac:spMk id="5" creationId="{1B216400-3BFB-9CE6-F2FB-3D8226DFF989}"/>
          </ac:spMkLst>
        </pc:spChg>
        <pc:spChg chg="mod">
          <ac:chgData name="Weiss, Marietta [ZAB]" userId="c8721209-b611-4b69-bdb8-8e114eafd7a7" providerId="ADAL" clId="{E3A83454-2373-43C8-968D-739DCA8CECA3}" dt="2023-09-21T13:56:29.788" v="754" actId="208"/>
          <ac:spMkLst>
            <pc:docMk/>
            <pc:sldMk cId="1379604697" sldId="1297"/>
            <ac:spMk id="11" creationId="{F7DD3F3E-A940-790B-97B0-2DA60960B71B}"/>
          </ac:spMkLst>
        </pc:spChg>
        <pc:spChg chg="mod">
          <ac:chgData name="Weiss, Marietta [ZAB]" userId="c8721209-b611-4b69-bdb8-8e114eafd7a7" providerId="ADAL" clId="{E3A83454-2373-43C8-968D-739DCA8CECA3}" dt="2023-09-21T13:56:32.405" v="756" actId="208"/>
          <ac:spMkLst>
            <pc:docMk/>
            <pc:sldMk cId="1379604697" sldId="1297"/>
            <ac:spMk id="12" creationId="{8D0E5E03-43DE-200E-56C9-D3C51B0EBF15}"/>
          </ac:spMkLst>
        </pc:spChg>
        <pc:spChg chg="mod">
          <ac:chgData name="Weiss, Marietta [ZAB]" userId="c8721209-b611-4b69-bdb8-8e114eafd7a7" providerId="ADAL" clId="{E3A83454-2373-43C8-968D-739DCA8CECA3}" dt="2023-09-21T13:56:31.003" v="755" actId="208"/>
          <ac:spMkLst>
            <pc:docMk/>
            <pc:sldMk cId="1379604697" sldId="1297"/>
            <ac:spMk id="14" creationId="{5566529D-FC89-4329-D063-2095AEECFD12}"/>
          </ac:spMkLst>
        </pc:spChg>
      </pc:sldChg>
      <pc:sldChg chg="delSp del mod">
        <pc:chgData name="Weiss, Marietta [ZAB]" userId="c8721209-b611-4b69-bdb8-8e114eafd7a7" providerId="ADAL" clId="{E3A83454-2373-43C8-968D-739DCA8CECA3}" dt="2023-09-21T13:25:05.144" v="124" actId="47"/>
        <pc:sldMkLst>
          <pc:docMk/>
          <pc:sldMk cId="4191752709" sldId="1298"/>
        </pc:sldMkLst>
        <pc:spChg chg="del">
          <ac:chgData name="Weiss, Marietta [ZAB]" userId="c8721209-b611-4b69-bdb8-8e114eafd7a7" providerId="ADAL" clId="{E3A83454-2373-43C8-968D-739DCA8CECA3}" dt="2023-09-21T13:23:37.032" v="111" actId="21"/>
          <ac:spMkLst>
            <pc:docMk/>
            <pc:sldMk cId="4191752709" sldId="1298"/>
            <ac:spMk id="9" creationId="{1CD35191-42C5-10B1-B017-838CD36DE8A6}"/>
          </ac:spMkLst>
        </pc:spChg>
      </pc:sldChg>
      <pc:sldChg chg="addSp delSp modSp mod modShow">
        <pc:chgData name="Weiss, Marietta [ZAB]" userId="c8721209-b611-4b69-bdb8-8e114eafd7a7" providerId="ADAL" clId="{E3A83454-2373-43C8-968D-739DCA8CECA3}" dt="2023-09-25T13:33:47.832" v="7844" actId="478"/>
        <pc:sldMkLst>
          <pc:docMk/>
          <pc:sldMk cId="62250681" sldId="1299"/>
        </pc:sldMkLst>
        <pc:spChg chg="del mod">
          <ac:chgData name="Weiss, Marietta [ZAB]" userId="c8721209-b611-4b69-bdb8-8e114eafd7a7" providerId="ADAL" clId="{E3A83454-2373-43C8-968D-739DCA8CECA3}" dt="2023-09-21T13:31:47.829" v="279" actId="478"/>
          <ac:spMkLst>
            <pc:docMk/>
            <pc:sldMk cId="62250681" sldId="1299"/>
            <ac:spMk id="3" creationId="{40D60263-6251-8125-3345-C4085A11ED8C}"/>
          </ac:spMkLst>
        </pc:spChg>
        <pc:spChg chg="add del mod">
          <ac:chgData name="Weiss, Marietta [ZAB]" userId="c8721209-b611-4b69-bdb8-8e114eafd7a7" providerId="ADAL" clId="{E3A83454-2373-43C8-968D-739DCA8CECA3}" dt="2023-09-25T13:33:47.832" v="7844" actId="478"/>
          <ac:spMkLst>
            <pc:docMk/>
            <pc:sldMk cId="62250681" sldId="1299"/>
            <ac:spMk id="4" creationId="{DD4BF016-8AB5-6716-BF6F-F8CAA5653C28}"/>
          </ac:spMkLst>
        </pc:spChg>
        <pc:spChg chg="mod ord">
          <ac:chgData name="Weiss, Marietta [ZAB]" userId="c8721209-b611-4b69-bdb8-8e114eafd7a7" providerId="ADAL" clId="{E3A83454-2373-43C8-968D-739DCA8CECA3}" dt="2023-09-22T09:55:38.700" v="3857" actId="164"/>
          <ac:spMkLst>
            <pc:docMk/>
            <pc:sldMk cId="62250681" sldId="1299"/>
            <ac:spMk id="7" creationId="{5C539C53-840A-39EA-1508-305F62A8D908}"/>
          </ac:spMkLst>
        </pc:spChg>
        <pc:spChg chg="del mod">
          <ac:chgData name="Weiss, Marietta [ZAB]" userId="c8721209-b611-4b69-bdb8-8e114eafd7a7" providerId="ADAL" clId="{E3A83454-2373-43C8-968D-739DCA8CECA3}" dt="2023-09-21T13:32:12.279" v="286" actId="478"/>
          <ac:spMkLst>
            <pc:docMk/>
            <pc:sldMk cId="62250681" sldId="1299"/>
            <ac:spMk id="7" creationId="{6FCCEEC5-0606-E252-31EC-73F3B3F72A32}"/>
          </ac:spMkLst>
        </pc:spChg>
        <pc:spChg chg="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8" creationId="{D5AF36DB-930B-3831-2F43-678A4F894566}"/>
          </ac:spMkLst>
        </pc:spChg>
        <pc:spChg chg="add del mod">
          <ac:chgData name="Weiss, Marietta [ZAB]" userId="c8721209-b611-4b69-bdb8-8e114eafd7a7" providerId="ADAL" clId="{E3A83454-2373-43C8-968D-739DCA8CECA3}" dt="2023-09-25T13:12:45.845" v="7685" actId="478"/>
          <ac:spMkLst>
            <pc:docMk/>
            <pc:sldMk cId="62250681" sldId="1299"/>
            <ac:spMk id="10" creationId="{5A982C62-F18E-B961-6CC2-081AF99B164E}"/>
          </ac:spMkLst>
        </pc:spChg>
        <pc:spChg chg="del mod">
          <ac:chgData name="Weiss, Marietta [ZAB]" userId="c8721209-b611-4b69-bdb8-8e114eafd7a7" providerId="ADAL" clId="{E3A83454-2373-43C8-968D-739DCA8CECA3}" dt="2023-09-21T13:32:50.282" v="296" actId="478"/>
          <ac:spMkLst>
            <pc:docMk/>
            <pc:sldMk cId="62250681" sldId="1299"/>
            <ac:spMk id="13" creationId="{7E4B9C1F-20F4-8024-CCA0-78EE6A82F15F}"/>
          </ac:spMkLst>
        </pc:spChg>
        <pc:spChg chg="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15" creationId="{B00B92A1-DC4C-786E-0EEF-2DA1D6B52E7B}"/>
          </ac:spMkLst>
        </pc:spChg>
        <pc:spChg chg="add del mod">
          <ac:chgData name="Weiss, Marietta [ZAB]" userId="c8721209-b611-4b69-bdb8-8e114eafd7a7" providerId="ADAL" clId="{E3A83454-2373-43C8-968D-739DCA8CECA3}" dt="2023-09-22T09:53:39.416" v="3709" actId="478"/>
          <ac:spMkLst>
            <pc:docMk/>
            <pc:sldMk cId="62250681" sldId="1299"/>
            <ac:spMk id="27" creationId="{2468F566-77BA-E27A-72B0-E9BA4D6C772E}"/>
          </ac:spMkLst>
        </pc:spChg>
        <pc:spChg chg="del mod">
          <ac:chgData name="Weiss, Marietta [ZAB]" userId="c8721209-b611-4b69-bdb8-8e114eafd7a7" providerId="ADAL" clId="{E3A83454-2373-43C8-968D-739DCA8CECA3}" dt="2023-09-21T13:31:53.941" v="281" actId="478"/>
          <ac:spMkLst>
            <pc:docMk/>
            <pc:sldMk cId="62250681" sldId="1299"/>
            <ac:spMk id="28" creationId="{06C99ED5-9023-7019-89F2-547114DC2E05}"/>
          </ac:spMkLst>
        </pc:spChg>
        <pc:spChg chg="add 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30" creationId="{2AFAE91B-AC55-3507-8A48-716656A0B76C}"/>
          </ac:spMkLst>
        </pc:spChg>
        <pc:spChg chg="add 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31" creationId="{A5DB75ED-89FA-F216-2356-1FDD33936000}"/>
          </ac:spMkLst>
        </pc:spChg>
        <pc:spChg chg="add 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32" creationId="{0473A6B6-5ECA-CB71-A30D-6A67697A0332}"/>
          </ac:spMkLst>
        </pc:spChg>
        <pc:spChg chg="add 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34" creationId="{8636B159-E35C-5DA5-1D21-238C61B41857}"/>
          </ac:spMkLst>
        </pc:spChg>
        <pc:spChg chg="add mod">
          <ac:chgData name="Weiss, Marietta [ZAB]" userId="c8721209-b611-4b69-bdb8-8e114eafd7a7" providerId="ADAL" clId="{E3A83454-2373-43C8-968D-739DCA8CECA3}" dt="2023-09-21T13:33:35.952" v="351" actId="1036"/>
          <ac:spMkLst>
            <pc:docMk/>
            <pc:sldMk cId="62250681" sldId="1299"/>
            <ac:spMk id="35" creationId="{D4CEABF0-77CA-4A88-4F4F-502E0EA57A48}"/>
          </ac:spMkLst>
        </pc:spChg>
        <pc:spChg chg="del mod">
          <ac:chgData name="Weiss, Marietta [ZAB]" userId="c8721209-b611-4b69-bdb8-8e114eafd7a7" providerId="ADAL" clId="{E3A83454-2373-43C8-968D-739DCA8CECA3}" dt="2023-09-21T13:31:47.218" v="278" actId="478"/>
          <ac:spMkLst>
            <pc:docMk/>
            <pc:sldMk cId="62250681" sldId="1299"/>
            <ac:spMk id="51" creationId="{A28B0D82-5538-4811-1949-EDC65B1AD74C}"/>
          </ac:spMkLst>
        </pc:spChg>
        <pc:grpChg chg="add mod">
          <ac:chgData name="Weiss, Marietta [ZAB]" userId="c8721209-b611-4b69-bdb8-8e114eafd7a7" providerId="ADAL" clId="{E3A83454-2373-43C8-968D-739DCA8CECA3}" dt="2023-09-22T09:55:38.700" v="3857" actId="164"/>
          <ac:grpSpMkLst>
            <pc:docMk/>
            <pc:sldMk cId="62250681" sldId="1299"/>
            <ac:grpSpMk id="2" creationId="{3D55FC97-4E81-0AFE-53E1-9722BC4B33CC}"/>
          </ac:grpSpMkLst>
        </pc:grpChg>
        <pc:picChg chg="mod">
          <ac:chgData name="Weiss, Marietta [ZAB]" userId="c8721209-b611-4b69-bdb8-8e114eafd7a7" providerId="ADAL" clId="{E3A83454-2373-43C8-968D-739DCA8CECA3}" dt="2023-09-22T09:55:38.700" v="3857" actId="164"/>
          <ac:picMkLst>
            <pc:docMk/>
            <pc:sldMk cId="62250681" sldId="1299"/>
            <ac:picMk id="3" creationId="{0E6D4297-0268-3842-D39D-3AED435B523D}"/>
          </ac:picMkLst>
        </pc:picChg>
      </pc:sldChg>
      <pc:sldChg chg="addSp delSp modSp mod">
        <pc:chgData name="Weiss, Marietta [ZAB]" userId="c8721209-b611-4b69-bdb8-8e114eafd7a7" providerId="ADAL" clId="{E3A83454-2373-43C8-968D-739DCA8CECA3}" dt="2023-09-21T13:55:48.011" v="752" actId="207"/>
        <pc:sldMkLst>
          <pc:docMk/>
          <pc:sldMk cId="453281686" sldId="1300"/>
        </pc:sldMkLst>
        <pc:spChg chg="mod">
          <ac:chgData name="Weiss, Marietta [ZAB]" userId="c8721209-b611-4b69-bdb8-8e114eafd7a7" providerId="ADAL" clId="{E3A83454-2373-43C8-968D-739DCA8CECA3}" dt="2023-09-21T13:55:48.011" v="752" actId="207"/>
          <ac:spMkLst>
            <pc:docMk/>
            <pc:sldMk cId="453281686" sldId="1300"/>
            <ac:spMk id="4" creationId="{00000000-0000-0000-0000-000000000000}"/>
          </ac:spMkLst>
        </pc:spChg>
        <pc:picChg chg="del">
          <ac:chgData name="Weiss, Marietta [ZAB]" userId="c8721209-b611-4b69-bdb8-8e114eafd7a7" providerId="ADAL" clId="{E3A83454-2373-43C8-968D-739DCA8CECA3}" dt="2023-09-21T13:54:36.822" v="738" actId="478"/>
          <ac:picMkLst>
            <pc:docMk/>
            <pc:sldMk cId="453281686" sldId="1300"/>
            <ac:picMk id="3" creationId="{10072209-A6BB-850D-4811-94C26B587703}"/>
          </ac:picMkLst>
        </pc:picChg>
        <pc:picChg chg="add mod modCrop">
          <ac:chgData name="Weiss, Marietta [ZAB]" userId="c8721209-b611-4b69-bdb8-8e114eafd7a7" providerId="ADAL" clId="{E3A83454-2373-43C8-968D-739DCA8CECA3}" dt="2023-09-21T13:55:33.518" v="751" actId="1038"/>
          <ac:picMkLst>
            <pc:docMk/>
            <pc:sldMk cId="453281686" sldId="1300"/>
            <ac:picMk id="6" creationId="{064C354F-BFEB-C3B9-BDA4-BC3825F4AE67}"/>
          </ac:picMkLst>
        </pc:picChg>
      </pc:sldChg>
      <pc:sldChg chg="addSp delSp modSp mod">
        <pc:chgData name="Weiss, Marietta [ZAB]" userId="c8721209-b611-4b69-bdb8-8e114eafd7a7" providerId="ADAL" clId="{E3A83454-2373-43C8-968D-739DCA8CECA3}" dt="2023-09-22T10:28:14.682" v="5016" actId="1076"/>
        <pc:sldMkLst>
          <pc:docMk/>
          <pc:sldMk cId="2025135489" sldId="1301"/>
        </pc:sldMkLst>
        <pc:spChg chg="del">
          <ac:chgData name="Weiss, Marietta [ZAB]" userId="c8721209-b611-4b69-bdb8-8e114eafd7a7" providerId="ADAL" clId="{E3A83454-2373-43C8-968D-739DCA8CECA3}" dt="2023-09-21T13:44:42.141" v="502" actId="478"/>
          <ac:spMkLst>
            <pc:docMk/>
            <pc:sldMk cId="2025135489" sldId="1301"/>
            <ac:spMk id="2" creationId="{02E3AFCA-B920-7AB6-4D9B-52826CBB1B37}"/>
          </ac:spMkLst>
        </pc:spChg>
        <pc:spChg chg="add del mod">
          <ac:chgData name="Weiss, Marietta [ZAB]" userId="c8721209-b611-4b69-bdb8-8e114eafd7a7" providerId="ADAL" clId="{E3A83454-2373-43C8-968D-739DCA8CECA3}" dt="2023-09-22T10:09:36.186" v="4139" actId="478"/>
          <ac:spMkLst>
            <pc:docMk/>
            <pc:sldMk cId="2025135489" sldId="1301"/>
            <ac:spMk id="2" creationId="{63473A52-B75E-DBA2-AF4D-60053B76F96A}"/>
          </ac:spMkLst>
        </pc:spChg>
        <pc:spChg chg="add mod ord">
          <ac:chgData name="Weiss, Marietta [ZAB]" userId="c8721209-b611-4b69-bdb8-8e114eafd7a7" providerId="ADAL" clId="{E3A83454-2373-43C8-968D-739DCA8CECA3}" dt="2023-09-22T10:14:23.252" v="4287" actId="1076"/>
          <ac:spMkLst>
            <pc:docMk/>
            <pc:sldMk cId="2025135489" sldId="1301"/>
            <ac:spMk id="3" creationId="{56152E8D-0DD7-60D1-5F85-C9D887FF4F60}"/>
          </ac:spMkLst>
        </pc:spChg>
        <pc:spChg chg="add mod">
          <ac:chgData name="Weiss, Marietta [ZAB]" userId="c8721209-b611-4b69-bdb8-8e114eafd7a7" providerId="ADAL" clId="{E3A83454-2373-43C8-968D-739DCA8CECA3}" dt="2023-09-22T10:00:43.385" v="3929" actId="20577"/>
          <ac:spMkLst>
            <pc:docMk/>
            <pc:sldMk cId="2025135489" sldId="1301"/>
            <ac:spMk id="4" creationId="{0DA8042E-E37B-68EC-DCED-0110DAFEADFF}"/>
          </ac:spMkLst>
        </pc:spChg>
        <pc:spChg chg="del">
          <ac:chgData name="Weiss, Marietta [ZAB]" userId="c8721209-b611-4b69-bdb8-8e114eafd7a7" providerId="ADAL" clId="{E3A83454-2373-43C8-968D-739DCA8CECA3}" dt="2023-09-21T13:47:40.625" v="588" actId="478"/>
          <ac:spMkLst>
            <pc:docMk/>
            <pc:sldMk cId="2025135489" sldId="1301"/>
            <ac:spMk id="4" creationId="{F952E78F-EADE-9F2C-E986-8F9B20746B44}"/>
          </ac:spMkLst>
        </pc:spChg>
        <pc:spChg chg="del mod">
          <ac:chgData name="Weiss, Marietta [ZAB]" userId="c8721209-b611-4b69-bdb8-8e114eafd7a7" providerId="ADAL" clId="{E3A83454-2373-43C8-968D-739DCA8CECA3}" dt="2023-09-22T10:04:59.877" v="4044" actId="478"/>
          <ac:spMkLst>
            <pc:docMk/>
            <pc:sldMk cId="2025135489" sldId="1301"/>
            <ac:spMk id="5" creationId="{C93D9A1E-C1A4-AC45-BFB5-5351922E4FE7}"/>
          </ac:spMkLst>
        </pc:spChg>
        <pc:spChg chg="add mod">
          <ac:chgData name="Weiss, Marietta [ZAB]" userId="c8721209-b611-4b69-bdb8-8e114eafd7a7" providerId="ADAL" clId="{E3A83454-2373-43C8-968D-739DCA8CECA3}" dt="2023-09-22T10:10:10.228" v="4143"/>
          <ac:spMkLst>
            <pc:docMk/>
            <pc:sldMk cId="2025135489" sldId="1301"/>
            <ac:spMk id="6" creationId="{F59C0C2B-B565-C42A-128A-8CCF8BBD4EC2}"/>
          </ac:spMkLst>
        </pc:spChg>
        <pc:spChg chg="del">
          <ac:chgData name="Weiss, Marietta [ZAB]" userId="c8721209-b611-4b69-bdb8-8e114eafd7a7" providerId="ADAL" clId="{E3A83454-2373-43C8-968D-739DCA8CECA3}" dt="2023-09-21T13:44:00.342" v="493" actId="478"/>
          <ac:spMkLst>
            <pc:docMk/>
            <pc:sldMk cId="2025135489" sldId="1301"/>
            <ac:spMk id="7" creationId="{09F732E8-4F73-963C-5E68-93EA11C3053C}"/>
          </ac:spMkLst>
        </pc:spChg>
        <pc:spChg chg="add mod">
          <ac:chgData name="Weiss, Marietta [ZAB]" userId="c8721209-b611-4b69-bdb8-8e114eafd7a7" providerId="ADAL" clId="{E3A83454-2373-43C8-968D-739DCA8CECA3}" dt="2023-09-22T10:10:10.228" v="4143"/>
          <ac:spMkLst>
            <pc:docMk/>
            <pc:sldMk cId="2025135489" sldId="1301"/>
            <ac:spMk id="7" creationId="{D71D5F5C-7669-3BA0-3C32-3292106AA97B}"/>
          </ac:spMkLst>
        </pc:spChg>
        <pc:spChg chg="add del mod">
          <ac:chgData name="Weiss, Marietta [ZAB]" userId="c8721209-b611-4b69-bdb8-8e114eafd7a7" providerId="ADAL" clId="{E3A83454-2373-43C8-968D-739DCA8CECA3}" dt="2023-09-22T10:05:10.874" v="4047" actId="478"/>
          <ac:spMkLst>
            <pc:docMk/>
            <pc:sldMk cId="2025135489" sldId="1301"/>
            <ac:spMk id="8" creationId="{E2E818EB-3CAE-B1E6-E4CA-209F5671EAC2}"/>
          </ac:spMkLst>
        </pc:spChg>
        <pc:spChg chg="add mod">
          <ac:chgData name="Weiss, Marietta [ZAB]" userId="c8721209-b611-4b69-bdb8-8e114eafd7a7" providerId="ADAL" clId="{E3A83454-2373-43C8-968D-739DCA8CECA3}" dt="2023-09-22T10:10:10.228" v="4143"/>
          <ac:spMkLst>
            <pc:docMk/>
            <pc:sldMk cId="2025135489" sldId="1301"/>
            <ac:spMk id="10" creationId="{513F8745-6FCD-417F-95A1-E8B7B5021752}"/>
          </ac:spMkLst>
        </pc:spChg>
        <pc:spChg chg="del">
          <ac:chgData name="Weiss, Marietta [ZAB]" userId="c8721209-b611-4b69-bdb8-8e114eafd7a7" providerId="ADAL" clId="{E3A83454-2373-43C8-968D-739DCA8CECA3}" dt="2023-09-21T13:42:25.508" v="467" actId="478"/>
          <ac:spMkLst>
            <pc:docMk/>
            <pc:sldMk cId="2025135489" sldId="1301"/>
            <ac:spMk id="10" creationId="{CE4C920A-D68A-ABBE-828B-BDF91F18BABD}"/>
          </ac:spMkLst>
        </pc:spChg>
        <pc:spChg chg="del mod">
          <ac:chgData name="Weiss, Marietta [ZAB]" userId="c8721209-b611-4b69-bdb8-8e114eafd7a7" providerId="ADAL" clId="{E3A83454-2373-43C8-968D-739DCA8CECA3}" dt="2023-09-21T13:45:24.740" v="515" actId="478"/>
          <ac:spMkLst>
            <pc:docMk/>
            <pc:sldMk cId="2025135489" sldId="1301"/>
            <ac:spMk id="11" creationId="{4DE0D412-77B6-8D31-56EA-B2A7F56B55CD}"/>
          </ac:spMkLst>
        </pc:spChg>
        <pc:spChg chg="add mod">
          <ac:chgData name="Weiss, Marietta [ZAB]" userId="c8721209-b611-4b69-bdb8-8e114eafd7a7" providerId="ADAL" clId="{E3A83454-2373-43C8-968D-739DCA8CECA3}" dt="2023-09-22T10:10:10.228" v="4143"/>
          <ac:spMkLst>
            <pc:docMk/>
            <pc:sldMk cId="2025135489" sldId="1301"/>
            <ac:spMk id="11" creationId="{F9E20961-BB0F-B21F-EEAC-6C9D1B49A970}"/>
          </ac:spMkLst>
        </pc:spChg>
        <pc:spChg chg="del mod">
          <ac:chgData name="Weiss, Marietta [ZAB]" userId="c8721209-b611-4b69-bdb8-8e114eafd7a7" providerId="ADAL" clId="{E3A83454-2373-43C8-968D-739DCA8CECA3}" dt="2023-09-21T13:47:10.569" v="548" actId="478"/>
          <ac:spMkLst>
            <pc:docMk/>
            <pc:sldMk cId="2025135489" sldId="1301"/>
            <ac:spMk id="12" creationId="{2BC5F4BE-A1E3-4B8A-CB15-7272C2D88A12}"/>
          </ac:spMkLst>
        </pc:spChg>
        <pc:spChg chg="add mod">
          <ac:chgData name="Weiss, Marietta [ZAB]" userId="c8721209-b611-4b69-bdb8-8e114eafd7a7" providerId="ADAL" clId="{E3A83454-2373-43C8-968D-739DCA8CECA3}" dt="2023-09-22T10:11:39.344" v="4206" actId="554"/>
          <ac:spMkLst>
            <pc:docMk/>
            <pc:sldMk cId="2025135489" sldId="1301"/>
            <ac:spMk id="12" creationId="{BCFA7F60-D5A8-91A5-0D6E-CCC25CB7F8D4}"/>
          </ac:spMkLst>
        </pc:spChg>
        <pc:spChg chg="add mod">
          <ac:chgData name="Weiss, Marietta [ZAB]" userId="c8721209-b611-4b69-bdb8-8e114eafd7a7" providerId="ADAL" clId="{E3A83454-2373-43C8-968D-739DCA8CECA3}" dt="2023-09-22T10:11:39.344" v="4206" actId="554"/>
          <ac:spMkLst>
            <pc:docMk/>
            <pc:sldMk cId="2025135489" sldId="1301"/>
            <ac:spMk id="13" creationId="{5F74795F-8EAA-CF6F-E648-3BEDE65EA08B}"/>
          </ac:spMkLst>
        </pc:spChg>
        <pc:spChg chg="del mod">
          <ac:chgData name="Weiss, Marietta [ZAB]" userId="c8721209-b611-4b69-bdb8-8e114eafd7a7" providerId="ADAL" clId="{E3A83454-2373-43C8-968D-739DCA8CECA3}" dt="2023-09-21T13:45:44.429" v="520" actId="478"/>
          <ac:spMkLst>
            <pc:docMk/>
            <pc:sldMk cId="2025135489" sldId="1301"/>
            <ac:spMk id="13" creationId="{AC00C27C-8CB2-9A62-083B-DA8E13754E79}"/>
          </ac:spMkLst>
        </pc:spChg>
        <pc:spChg chg="del mod">
          <ac:chgData name="Weiss, Marietta [ZAB]" userId="c8721209-b611-4b69-bdb8-8e114eafd7a7" providerId="ADAL" clId="{E3A83454-2373-43C8-968D-739DCA8CECA3}" dt="2023-09-21T13:48:51.191" v="620" actId="478"/>
          <ac:spMkLst>
            <pc:docMk/>
            <pc:sldMk cId="2025135489" sldId="1301"/>
            <ac:spMk id="14" creationId="{04CC681F-A3B1-E656-F11E-DA96A93971FB}"/>
          </ac:spMkLst>
        </pc:spChg>
        <pc:spChg chg="add mod">
          <ac:chgData name="Weiss, Marietta [ZAB]" userId="c8721209-b611-4b69-bdb8-8e114eafd7a7" providerId="ADAL" clId="{E3A83454-2373-43C8-968D-739DCA8CECA3}" dt="2023-09-22T10:11:12.164" v="4165"/>
          <ac:spMkLst>
            <pc:docMk/>
            <pc:sldMk cId="2025135489" sldId="1301"/>
            <ac:spMk id="14" creationId="{07CBC3FE-A541-B455-E03E-39C3329934FC}"/>
          </ac:spMkLst>
        </pc:spChg>
        <pc:spChg chg="del">
          <ac:chgData name="Weiss, Marietta [ZAB]" userId="c8721209-b611-4b69-bdb8-8e114eafd7a7" providerId="ADAL" clId="{E3A83454-2373-43C8-968D-739DCA8CECA3}" dt="2023-09-21T13:47:24.978" v="573" actId="478"/>
          <ac:spMkLst>
            <pc:docMk/>
            <pc:sldMk cId="2025135489" sldId="1301"/>
            <ac:spMk id="15" creationId="{6BA2E828-CA9D-BE55-27D9-0786BBA1FD95}"/>
          </ac:spMkLst>
        </pc:spChg>
        <pc:spChg chg="add del mod">
          <ac:chgData name="Weiss, Marietta [ZAB]" userId="c8721209-b611-4b69-bdb8-8e114eafd7a7" providerId="ADAL" clId="{E3A83454-2373-43C8-968D-739DCA8CECA3}" dt="2023-09-22T10:11:14.687" v="4166" actId="478"/>
          <ac:spMkLst>
            <pc:docMk/>
            <pc:sldMk cId="2025135489" sldId="1301"/>
            <ac:spMk id="15" creationId="{88625F23-A14A-51EB-6B01-263679344547}"/>
          </ac:spMkLst>
        </pc:spChg>
        <pc:spChg chg="add del mod">
          <ac:chgData name="Weiss, Marietta [ZAB]" userId="c8721209-b611-4b69-bdb8-8e114eafd7a7" providerId="ADAL" clId="{E3A83454-2373-43C8-968D-739DCA8CECA3}" dt="2023-09-22T10:05:10.874" v="4047" actId="478"/>
          <ac:spMkLst>
            <pc:docMk/>
            <pc:sldMk cId="2025135489" sldId="1301"/>
            <ac:spMk id="16" creationId="{998F9E91-8A57-8896-2353-D42FF5DDA3F1}"/>
          </ac:spMkLst>
        </pc:spChg>
        <pc:spChg chg="del">
          <ac:chgData name="Weiss, Marietta [ZAB]" userId="c8721209-b611-4b69-bdb8-8e114eafd7a7" providerId="ADAL" clId="{E3A83454-2373-43C8-968D-739DCA8CECA3}" dt="2023-09-21T13:47:41.581" v="589" actId="478"/>
          <ac:spMkLst>
            <pc:docMk/>
            <pc:sldMk cId="2025135489" sldId="1301"/>
            <ac:spMk id="17" creationId="{0C315C16-2048-A989-6C19-130BF58EAF29}"/>
          </ac:spMkLst>
        </pc:spChg>
        <pc:spChg chg="add mod">
          <ac:chgData name="Weiss, Marietta [ZAB]" userId="c8721209-b611-4b69-bdb8-8e114eafd7a7" providerId="ADAL" clId="{E3A83454-2373-43C8-968D-739DCA8CECA3}" dt="2023-09-22T10:14:21.323" v="4286" actId="20577"/>
          <ac:spMkLst>
            <pc:docMk/>
            <pc:sldMk cId="2025135489" sldId="1301"/>
            <ac:spMk id="17" creationId="{E0EF9D48-E98B-CBFF-B1EB-FAD61504AC32}"/>
          </ac:spMkLst>
        </pc:spChg>
        <pc:spChg chg="add mod">
          <ac:chgData name="Weiss, Marietta [ZAB]" userId="c8721209-b611-4b69-bdb8-8e114eafd7a7" providerId="ADAL" clId="{E3A83454-2373-43C8-968D-739DCA8CECA3}" dt="2023-09-22T10:28:14.682" v="5016" actId="1076"/>
          <ac:spMkLst>
            <pc:docMk/>
            <pc:sldMk cId="2025135489" sldId="1301"/>
            <ac:spMk id="18" creationId="{02A33413-7449-21B2-01F6-005F5C90CDD1}"/>
          </ac:spMkLst>
        </pc:spChg>
        <pc:spChg chg="del mod">
          <ac:chgData name="Weiss, Marietta [ZAB]" userId="c8721209-b611-4b69-bdb8-8e114eafd7a7" providerId="ADAL" clId="{E3A83454-2373-43C8-968D-739DCA8CECA3}" dt="2023-09-21T13:48:33.529" v="615" actId="478"/>
          <ac:spMkLst>
            <pc:docMk/>
            <pc:sldMk cId="2025135489" sldId="1301"/>
            <ac:spMk id="18" creationId="{4917AB94-D72A-9094-602F-57C2B15D48C0}"/>
          </ac:spMkLst>
        </pc:spChg>
        <pc:spChg chg="add del mod">
          <ac:chgData name="Weiss, Marietta [ZAB]" userId="c8721209-b611-4b69-bdb8-8e114eafd7a7" providerId="ADAL" clId="{E3A83454-2373-43C8-968D-739DCA8CECA3}" dt="2023-09-22T10:05:33.188" v="4053" actId="478"/>
          <ac:spMkLst>
            <pc:docMk/>
            <pc:sldMk cId="2025135489" sldId="1301"/>
            <ac:spMk id="19" creationId="{E5995D62-01C4-5959-B142-641EDCBBD600}"/>
          </ac:spMkLst>
        </pc:spChg>
        <pc:spChg chg="add del mod">
          <ac:chgData name="Weiss, Marietta [ZAB]" userId="c8721209-b611-4b69-bdb8-8e114eafd7a7" providerId="ADAL" clId="{E3A83454-2373-43C8-968D-739DCA8CECA3}" dt="2023-09-22T10:04:58.366" v="4043" actId="478"/>
          <ac:spMkLst>
            <pc:docMk/>
            <pc:sldMk cId="2025135489" sldId="1301"/>
            <ac:spMk id="20" creationId="{E513D505-13DC-FE8D-9289-4A813924707E}"/>
          </ac:spMkLst>
        </pc:spChg>
        <pc:spChg chg="add del mod">
          <ac:chgData name="Weiss, Marietta [ZAB]" userId="c8721209-b611-4b69-bdb8-8e114eafd7a7" providerId="ADAL" clId="{E3A83454-2373-43C8-968D-739DCA8CECA3}" dt="2023-09-22T10:05:10.874" v="4047" actId="478"/>
          <ac:spMkLst>
            <pc:docMk/>
            <pc:sldMk cId="2025135489" sldId="1301"/>
            <ac:spMk id="23" creationId="{95D2CCF1-7565-D098-1037-E6165A8BE810}"/>
          </ac:spMkLst>
        </pc:spChg>
        <pc:spChg chg="add del mod">
          <ac:chgData name="Weiss, Marietta [ZAB]" userId="c8721209-b611-4b69-bdb8-8e114eafd7a7" providerId="ADAL" clId="{E3A83454-2373-43C8-968D-739DCA8CECA3}" dt="2023-09-22T10:05:10.874" v="4047" actId="478"/>
          <ac:spMkLst>
            <pc:docMk/>
            <pc:sldMk cId="2025135489" sldId="1301"/>
            <ac:spMk id="25" creationId="{4B9D2787-6EA5-10CF-EDF5-DFC4A7B5E14D}"/>
          </ac:spMkLst>
        </pc:spChg>
        <pc:spChg chg="add del mod">
          <ac:chgData name="Weiss, Marietta [ZAB]" userId="c8721209-b611-4b69-bdb8-8e114eafd7a7" providerId="ADAL" clId="{E3A83454-2373-43C8-968D-739DCA8CECA3}" dt="2023-09-22T10:05:10.874" v="4047" actId="478"/>
          <ac:spMkLst>
            <pc:docMk/>
            <pc:sldMk cId="2025135489" sldId="1301"/>
            <ac:spMk id="26" creationId="{1DB69A52-B7BC-BEB4-3B5E-4CEE9807D511}"/>
          </ac:spMkLst>
        </pc:spChg>
        <pc:spChg chg="mod">
          <ac:chgData name="Weiss, Marietta [ZAB]" userId="c8721209-b611-4b69-bdb8-8e114eafd7a7" providerId="ADAL" clId="{E3A83454-2373-43C8-968D-739DCA8CECA3}" dt="2023-09-22T10:13:24.999" v="4271" actId="20577"/>
          <ac:spMkLst>
            <pc:docMk/>
            <pc:sldMk cId="2025135489" sldId="1301"/>
            <ac:spMk id="33" creationId="{69E80403-1C87-1417-9C7F-190C846F4C8C}"/>
          </ac:spMkLst>
        </pc:spChg>
        <pc:spChg chg="add mod">
          <ac:chgData name="Weiss, Marietta [ZAB]" userId="c8721209-b611-4b69-bdb8-8e114eafd7a7" providerId="ADAL" clId="{E3A83454-2373-43C8-968D-739DCA8CECA3}" dt="2023-09-22T10:11:22.086" v="4181" actId="20577"/>
          <ac:spMkLst>
            <pc:docMk/>
            <pc:sldMk cId="2025135489" sldId="1301"/>
            <ac:spMk id="34" creationId="{342BCDD0-F046-428C-D16F-25C96A26E762}"/>
          </ac:spMkLst>
        </pc:spChg>
        <pc:spChg chg="add del mod">
          <ac:chgData name="Weiss, Marietta [ZAB]" userId="c8721209-b611-4b69-bdb8-8e114eafd7a7" providerId="ADAL" clId="{E3A83454-2373-43C8-968D-739DCA8CECA3}" dt="2023-09-22T10:11:15.475" v="4167" actId="478"/>
          <ac:spMkLst>
            <pc:docMk/>
            <pc:sldMk cId="2025135489" sldId="1301"/>
            <ac:spMk id="35" creationId="{EF84964C-6136-B780-336C-C8591806C4B5}"/>
          </ac:spMkLst>
        </pc:spChg>
        <pc:spChg chg="add del mod">
          <ac:chgData name="Weiss, Marietta [ZAB]" userId="c8721209-b611-4b69-bdb8-8e114eafd7a7" providerId="ADAL" clId="{E3A83454-2373-43C8-968D-739DCA8CECA3}" dt="2023-09-22T10:11:40.642" v="4207" actId="478"/>
          <ac:spMkLst>
            <pc:docMk/>
            <pc:sldMk cId="2025135489" sldId="1301"/>
            <ac:spMk id="36" creationId="{3D837BBF-0716-A228-3DB8-247B162F36A4}"/>
          </ac:spMkLst>
        </pc:spChg>
        <pc:spChg chg="add del mod ord">
          <ac:chgData name="Weiss, Marietta [ZAB]" userId="c8721209-b611-4b69-bdb8-8e114eafd7a7" providerId="ADAL" clId="{E3A83454-2373-43C8-968D-739DCA8CECA3}" dt="2023-09-22T10:13:46.279" v="4277" actId="478"/>
          <ac:spMkLst>
            <pc:docMk/>
            <pc:sldMk cId="2025135489" sldId="1301"/>
            <ac:spMk id="37" creationId="{7CF7EE04-D253-1550-8107-B4AAA3D1BC0A}"/>
          </ac:spMkLst>
        </pc:spChg>
        <pc:spChg chg="add del mod">
          <ac:chgData name="Weiss, Marietta [ZAB]" userId="c8721209-b611-4b69-bdb8-8e114eafd7a7" providerId="ADAL" clId="{E3A83454-2373-43C8-968D-739DCA8CECA3}" dt="2023-09-22T09:58:01.070" v="3862" actId="478"/>
          <ac:spMkLst>
            <pc:docMk/>
            <pc:sldMk cId="2025135489" sldId="1301"/>
            <ac:spMk id="38" creationId="{92B76833-8C3F-C8C9-E738-7ACD7729F116}"/>
          </ac:spMkLst>
        </pc:spChg>
        <pc:spChg chg="add del mod">
          <ac:chgData name="Weiss, Marietta [ZAB]" userId="c8721209-b611-4b69-bdb8-8e114eafd7a7" providerId="ADAL" clId="{E3A83454-2373-43C8-968D-739DCA8CECA3}" dt="2023-09-22T09:58:01.705" v="3863" actId="478"/>
          <ac:spMkLst>
            <pc:docMk/>
            <pc:sldMk cId="2025135489" sldId="1301"/>
            <ac:spMk id="39" creationId="{F1CA004B-C2E6-7A14-CA4B-05BA042DEC85}"/>
          </ac:spMkLst>
        </pc:spChg>
        <pc:spChg chg="add del mod">
          <ac:chgData name="Weiss, Marietta [ZAB]" userId="c8721209-b611-4b69-bdb8-8e114eafd7a7" providerId="ADAL" clId="{E3A83454-2373-43C8-968D-739DCA8CECA3}" dt="2023-09-22T09:58:03.169" v="3864" actId="478"/>
          <ac:spMkLst>
            <pc:docMk/>
            <pc:sldMk cId="2025135489" sldId="1301"/>
            <ac:spMk id="40" creationId="{B0859A27-841F-984A-C553-2854B5267FEC}"/>
          </ac:spMkLst>
        </pc:spChg>
        <pc:spChg chg="add mod">
          <ac:chgData name="Weiss, Marietta [ZAB]" userId="c8721209-b611-4b69-bdb8-8e114eafd7a7" providerId="ADAL" clId="{E3A83454-2373-43C8-968D-739DCA8CECA3}" dt="2023-09-21T13:48:18.993" v="611" actId="571"/>
          <ac:spMkLst>
            <pc:docMk/>
            <pc:sldMk cId="2025135489" sldId="1301"/>
            <ac:spMk id="41" creationId="{A31AEF00-84D3-6809-4ECE-D771F17EFDA0}"/>
          </ac:spMkLst>
        </pc:spChg>
        <pc:spChg chg="add mod">
          <ac:chgData name="Weiss, Marietta [ZAB]" userId="c8721209-b611-4b69-bdb8-8e114eafd7a7" providerId="ADAL" clId="{E3A83454-2373-43C8-968D-739DCA8CECA3}" dt="2023-09-21T13:48:18.993" v="611" actId="571"/>
          <ac:spMkLst>
            <pc:docMk/>
            <pc:sldMk cId="2025135489" sldId="1301"/>
            <ac:spMk id="43" creationId="{57C0A1FE-FAB5-BC1B-A9CC-C8E50BBA8C00}"/>
          </ac:spMkLst>
        </pc:spChg>
        <pc:spChg chg="add mod">
          <ac:chgData name="Weiss, Marietta [ZAB]" userId="c8721209-b611-4b69-bdb8-8e114eafd7a7" providerId="ADAL" clId="{E3A83454-2373-43C8-968D-739DCA8CECA3}" dt="2023-09-21T13:48:18.993" v="611" actId="571"/>
          <ac:spMkLst>
            <pc:docMk/>
            <pc:sldMk cId="2025135489" sldId="1301"/>
            <ac:spMk id="44" creationId="{7A4CC450-4D94-5F72-8A79-94E733087D58}"/>
          </ac:spMkLst>
        </pc:spChg>
        <pc:spChg chg="add del mod">
          <ac:chgData name="Weiss, Marietta [ZAB]" userId="c8721209-b611-4b69-bdb8-8e114eafd7a7" providerId="ADAL" clId="{E3A83454-2373-43C8-968D-739DCA8CECA3}" dt="2023-09-22T09:58:03.584" v="3865" actId="478"/>
          <ac:spMkLst>
            <pc:docMk/>
            <pc:sldMk cId="2025135489" sldId="1301"/>
            <ac:spMk id="46" creationId="{F38C5AA9-2DB7-D70C-0CA5-C6F6CF450EF9}"/>
          </ac:spMkLst>
        </pc:spChg>
        <pc:spChg chg="add del mod">
          <ac:chgData name="Weiss, Marietta [ZAB]" userId="c8721209-b611-4b69-bdb8-8e114eafd7a7" providerId="ADAL" clId="{E3A83454-2373-43C8-968D-739DCA8CECA3}" dt="2023-09-22T09:58:04.063" v="3866" actId="478"/>
          <ac:spMkLst>
            <pc:docMk/>
            <pc:sldMk cId="2025135489" sldId="1301"/>
            <ac:spMk id="47" creationId="{F5C12604-B42E-2F89-4247-91F66C7C84A7}"/>
          </ac:spMkLst>
        </pc:spChg>
        <pc:spChg chg="add del mod">
          <ac:chgData name="Weiss, Marietta [ZAB]" userId="c8721209-b611-4b69-bdb8-8e114eafd7a7" providerId="ADAL" clId="{E3A83454-2373-43C8-968D-739DCA8CECA3}" dt="2023-09-22T09:58:04.490" v="3867" actId="478"/>
          <ac:spMkLst>
            <pc:docMk/>
            <pc:sldMk cId="2025135489" sldId="1301"/>
            <ac:spMk id="48" creationId="{B5DFC980-063A-3702-4967-65CC083552AD}"/>
          </ac:spMkLst>
        </pc:spChg>
        <pc:spChg chg="add del mod">
          <ac:chgData name="Weiss, Marietta [ZAB]" userId="c8721209-b611-4b69-bdb8-8e114eafd7a7" providerId="ADAL" clId="{E3A83454-2373-43C8-968D-739DCA8CECA3}" dt="2023-09-22T09:59:28.922" v="3894" actId="478"/>
          <ac:spMkLst>
            <pc:docMk/>
            <pc:sldMk cId="2025135489" sldId="1301"/>
            <ac:spMk id="49" creationId="{4D6EA1FE-F81D-3B5C-1D8B-6DA102A0A513}"/>
          </ac:spMkLst>
        </pc:spChg>
      </pc:sldChg>
      <pc:sldChg chg="addSp delSp modSp mod">
        <pc:chgData name="Weiss, Marietta [ZAB]" userId="c8721209-b611-4b69-bdb8-8e114eafd7a7" providerId="ADAL" clId="{E3A83454-2373-43C8-968D-739DCA8CECA3}" dt="2023-09-25T13:20:25.425" v="7822" actId="1076"/>
        <pc:sldMkLst>
          <pc:docMk/>
          <pc:sldMk cId="2768798516" sldId="1302"/>
        </pc:sldMkLst>
        <pc:spChg chg="add mod">
          <ac:chgData name="Weiss, Marietta [ZAB]" userId="c8721209-b611-4b69-bdb8-8e114eafd7a7" providerId="ADAL" clId="{E3A83454-2373-43C8-968D-739DCA8CECA3}" dt="2023-09-22T13:22:52.851" v="6290" actId="20577"/>
          <ac:spMkLst>
            <pc:docMk/>
            <pc:sldMk cId="2768798516" sldId="1302"/>
            <ac:spMk id="2" creationId="{40664788-8A1F-FE00-548B-87F1249A5D88}"/>
          </ac:spMkLst>
        </pc:spChg>
        <pc:spChg chg="mod">
          <ac:chgData name="Weiss, Marietta [ZAB]" userId="c8721209-b611-4b69-bdb8-8e114eafd7a7" providerId="ADAL" clId="{E3A83454-2373-43C8-968D-739DCA8CECA3}" dt="2023-09-22T13:34:39.726" v="6584" actId="255"/>
          <ac:spMkLst>
            <pc:docMk/>
            <pc:sldMk cId="2768798516" sldId="1302"/>
            <ac:spMk id="4" creationId="{00000000-0000-0000-0000-000000000000}"/>
          </ac:spMkLst>
        </pc:spChg>
        <pc:spChg chg="add mod">
          <ac:chgData name="Weiss, Marietta [ZAB]" userId="c8721209-b611-4b69-bdb8-8e114eafd7a7" providerId="ADAL" clId="{E3A83454-2373-43C8-968D-739DCA8CECA3}" dt="2023-09-22T13:35:42.858" v="6617" actId="1037"/>
          <ac:spMkLst>
            <pc:docMk/>
            <pc:sldMk cId="2768798516" sldId="1302"/>
            <ac:spMk id="5" creationId="{98CE6298-3D95-3B87-A2D2-991E1412CA1F}"/>
          </ac:spMkLst>
        </pc:spChg>
        <pc:spChg chg="add mod">
          <ac:chgData name="Weiss, Marietta [ZAB]" userId="c8721209-b611-4b69-bdb8-8e114eafd7a7" providerId="ADAL" clId="{E3A83454-2373-43C8-968D-739DCA8CECA3}" dt="2023-09-25T13:20:13.906" v="7820" actId="114"/>
          <ac:spMkLst>
            <pc:docMk/>
            <pc:sldMk cId="2768798516" sldId="1302"/>
            <ac:spMk id="6" creationId="{13946C96-47DB-DF88-B435-EE3B14F5017C}"/>
          </ac:spMkLst>
        </pc:spChg>
        <pc:spChg chg="add mod">
          <ac:chgData name="Weiss, Marietta [ZAB]" userId="c8721209-b611-4b69-bdb8-8e114eafd7a7" providerId="ADAL" clId="{E3A83454-2373-43C8-968D-739DCA8CECA3}" dt="2023-09-22T13:35:42.858" v="6617" actId="1037"/>
          <ac:spMkLst>
            <pc:docMk/>
            <pc:sldMk cId="2768798516" sldId="1302"/>
            <ac:spMk id="7" creationId="{076512AA-A976-AE4B-97B7-273FAF539C69}"/>
          </ac:spMkLst>
        </pc:spChg>
        <pc:spChg chg="add del mod">
          <ac:chgData name="Weiss, Marietta [ZAB]" userId="c8721209-b611-4b69-bdb8-8e114eafd7a7" providerId="ADAL" clId="{E3A83454-2373-43C8-968D-739DCA8CECA3}" dt="2023-09-22T13:33:33.290" v="6553" actId="478"/>
          <ac:spMkLst>
            <pc:docMk/>
            <pc:sldMk cId="2768798516" sldId="1302"/>
            <ac:spMk id="8" creationId="{0B042A5B-FBC4-9DA1-5507-10D5D5207641}"/>
          </ac:spMkLst>
        </pc:spChg>
        <pc:spChg chg="del">
          <ac:chgData name="Weiss, Marietta [ZAB]" userId="c8721209-b611-4b69-bdb8-8e114eafd7a7" providerId="ADAL" clId="{E3A83454-2373-43C8-968D-739DCA8CECA3}" dt="2023-09-22T12:37:55.324" v="6227" actId="478"/>
          <ac:spMkLst>
            <pc:docMk/>
            <pc:sldMk cId="2768798516" sldId="1302"/>
            <ac:spMk id="14" creationId="{1ADF07FE-F564-2C04-5FF5-28DBCC0D3837}"/>
          </ac:spMkLst>
        </pc:spChg>
        <pc:spChg chg="mod">
          <ac:chgData name="Weiss, Marietta [ZAB]" userId="c8721209-b611-4b69-bdb8-8e114eafd7a7" providerId="ADAL" clId="{E3A83454-2373-43C8-968D-739DCA8CECA3}" dt="2023-09-22T13:35:42.858" v="6617" actId="1037"/>
          <ac:spMkLst>
            <pc:docMk/>
            <pc:sldMk cId="2768798516" sldId="1302"/>
            <ac:spMk id="16" creationId="{02AE9896-815B-A748-3999-726A984BFCF4}"/>
          </ac:spMkLst>
        </pc:spChg>
        <pc:spChg chg="del mod">
          <ac:chgData name="Weiss, Marietta [ZAB]" userId="c8721209-b611-4b69-bdb8-8e114eafd7a7" providerId="ADAL" clId="{E3A83454-2373-43C8-968D-739DCA8CECA3}" dt="2023-09-22T13:49:39.310" v="6668" actId="478"/>
          <ac:spMkLst>
            <pc:docMk/>
            <pc:sldMk cId="2768798516" sldId="1302"/>
            <ac:spMk id="17" creationId="{0A8641B5-B52F-B6B2-03A3-017CD41D3436}"/>
          </ac:spMkLst>
        </pc:spChg>
        <pc:spChg chg="del mod">
          <ac:chgData name="Weiss, Marietta [ZAB]" userId="c8721209-b611-4b69-bdb8-8e114eafd7a7" providerId="ADAL" clId="{E3A83454-2373-43C8-968D-739DCA8CECA3}" dt="2023-09-22T13:35:54.323" v="6620" actId="478"/>
          <ac:spMkLst>
            <pc:docMk/>
            <pc:sldMk cId="2768798516" sldId="1302"/>
            <ac:spMk id="20" creationId="{814D0518-797D-3580-E0D9-FD2590CC8F5C}"/>
          </ac:spMkLst>
        </pc:spChg>
        <pc:spChg chg="mod ord">
          <ac:chgData name="Weiss, Marietta [ZAB]" userId="c8721209-b611-4b69-bdb8-8e114eafd7a7" providerId="ADAL" clId="{E3A83454-2373-43C8-968D-739DCA8CECA3}" dt="2023-09-22T13:35:52.240" v="6619" actId="166"/>
          <ac:spMkLst>
            <pc:docMk/>
            <pc:sldMk cId="2768798516" sldId="1302"/>
            <ac:spMk id="21" creationId="{4B8DB807-249C-0256-83B6-C6BBFAED06FA}"/>
          </ac:spMkLst>
        </pc:spChg>
        <pc:picChg chg="add mod">
          <ac:chgData name="Weiss, Marietta [ZAB]" userId="c8721209-b611-4b69-bdb8-8e114eafd7a7" providerId="ADAL" clId="{E3A83454-2373-43C8-968D-739DCA8CECA3}" dt="2023-09-25T13:20:25.425" v="7822" actId="1076"/>
          <ac:picMkLst>
            <pc:docMk/>
            <pc:sldMk cId="2768798516" sldId="1302"/>
            <ac:picMk id="9" creationId="{C1C0D03F-1E1D-7A51-2022-6DA3E576D103}"/>
          </ac:picMkLst>
        </pc:picChg>
        <pc:picChg chg="mod">
          <ac:chgData name="Weiss, Marietta [ZAB]" userId="c8721209-b611-4b69-bdb8-8e114eafd7a7" providerId="ADAL" clId="{E3A83454-2373-43C8-968D-739DCA8CECA3}" dt="2023-09-25T13:20:22.023" v="7821" actId="14100"/>
          <ac:picMkLst>
            <pc:docMk/>
            <pc:sldMk cId="2768798516" sldId="1302"/>
            <ac:picMk id="13" creationId="{71A52AD7-BEC1-697C-8B3F-65E5BD152ACE}"/>
          </ac:picMkLst>
        </pc:picChg>
        <pc:picChg chg="del mod">
          <ac:chgData name="Weiss, Marietta [ZAB]" userId="c8721209-b611-4b69-bdb8-8e114eafd7a7" providerId="ADAL" clId="{E3A83454-2373-43C8-968D-739DCA8CECA3}" dt="2023-09-22T13:35:14.375" v="6600" actId="478"/>
          <ac:picMkLst>
            <pc:docMk/>
            <pc:sldMk cId="2768798516" sldId="1302"/>
            <ac:picMk id="15" creationId="{ED01B76E-BC71-BA3D-2B3A-72CE9069D9DB}"/>
          </ac:picMkLst>
        </pc:picChg>
      </pc:sldChg>
      <pc:sldChg chg="addSp delSp modSp add mod">
        <pc:chgData name="Weiss, Marietta [ZAB]" userId="c8721209-b611-4b69-bdb8-8e114eafd7a7" providerId="ADAL" clId="{E3A83454-2373-43C8-968D-739DCA8CECA3}" dt="2023-09-22T09:51:38.759" v="3631" actId="1038"/>
        <pc:sldMkLst>
          <pc:docMk/>
          <pc:sldMk cId="2311491585" sldId="1303"/>
        </pc:sldMkLst>
        <pc:spChg chg="add mod">
          <ac:chgData name="Weiss, Marietta [ZAB]" userId="c8721209-b611-4b69-bdb8-8e114eafd7a7" providerId="ADAL" clId="{E3A83454-2373-43C8-968D-739DCA8CECA3}" dt="2023-09-21T13:23:37.797" v="112"/>
          <ac:spMkLst>
            <pc:docMk/>
            <pc:sldMk cId="2311491585" sldId="1303"/>
            <ac:spMk id="2" creationId="{15EFFDCA-BA1F-A1CD-D1F5-42FE96E06112}"/>
          </ac:spMkLst>
        </pc:spChg>
        <pc:spChg chg="add del mod">
          <ac:chgData name="Weiss, Marietta [ZAB]" userId="c8721209-b611-4b69-bdb8-8e114eafd7a7" providerId="ADAL" clId="{E3A83454-2373-43C8-968D-739DCA8CECA3}" dt="2023-09-22T09:51:17.963" v="3619" actId="478"/>
          <ac:spMkLst>
            <pc:docMk/>
            <pc:sldMk cId="2311491585" sldId="1303"/>
            <ac:spMk id="3" creationId="{03486143-086F-990C-F5C3-E54096685FE7}"/>
          </ac:spMkLst>
        </pc:spChg>
        <pc:spChg chg="del">
          <ac:chgData name="Weiss, Marietta [ZAB]" userId="c8721209-b611-4b69-bdb8-8e114eafd7a7" providerId="ADAL" clId="{E3A83454-2373-43C8-968D-739DCA8CECA3}" dt="2023-09-21T13:26:09.331" v="129" actId="478"/>
          <ac:spMkLst>
            <pc:docMk/>
            <pc:sldMk cId="2311491585" sldId="1303"/>
            <ac:spMk id="3" creationId="{844547BD-FCE6-3798-359D-D4CF54A9D07E}"/>
          </ac:spMkLst>
        </pc:spChg>
        <pc:spChg chg="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5" creationId="{112979A8-E83C-EA28-F13B-0B1A7327A93B}"/>
          </ac:spMkLst>
        </pc:spChg>
        <pc:spChg chg="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6" creationId="{0EC8EE63-5BD7-9C1D-DA23-512028B8001C}"/>
          </ac:spMkLst>
        </pc:spChg>
        <pc:spChg chg="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7" creationId="{08DC18C4-B687-63CB-7743-DCCB0922D794}"/>
          </ac:spMkLst>
        </pc:spChg>
        <pc:spChg chg="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8" creationId="{11F2D11E-5F07-6068-C8A6-4DC6F3D5BD58}"/>
          </ac:spMkLst>
        </pc:spChg>
        <pc:spChg chg="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10" creationId="{879764EC-1DA0-C0AB-B3DC-5C9A76C5A6BA}"/>
          </ac:spMkLst>
        </pc:spChg>
        <pc:spChg chg="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13" creationId="{1910A656-61E6-3EA6-7F8F-D16D5BE6659A}"/>
          </ac:spMkLst>
        </pc:spChg>
        <pc:spChg chg="add mod">
          <ac:chgData name="Weiss, Marietta [ZAB]" userId="c8721209-b611-4b69-bdb8-8e114eafd7a7" providerId="ADAL" clId="{E3A83454-2373-43C8-968D-739DCA8CECA3}" dt="2023-09-21T13:23:47.836" v="114"/>
          <ac:spMkLst>
            <pc:docMk/>
            <pc:sldMk cId="2311491585" sldId="1303"/>
            <ac:spMk id="14" creationId="{EBF4282A-EAB9-1841-B229-79B5E89DF65E}"/>
          </ac:spMkLst>
        </pc:spChg>
        <pc:spChg chg="add mod">
          <ac:chgData name="Weiss, Marietta [ZAB]" userId="c8721209-b611-4b69-bdb8-8e114eafd7a7" providerId="ADAL" clId="{E3A83454-2373-43C8-968D-739DCA8CECA3}" dt="2023-09-22T09:51:15.657" v="3618" actId="14100"/>
          <ac:spMkLst>
            <pc:docMk/>
            <pc:sldMk cId="2311491585" sldId="1303"/>
            <ac:spMk id="15" creationId="{40FB208F-0764-8059-666D-03AE6BCEC28C}"/>
          </ac:spMkLst>
        </pc:spChg>
        <pc:spChg chg="add del">
          <ac:chgData name="Weiss, Marietta [ZAB]" userId="c8721209-b611-4b69-bdb8-8e114eafd7a7" providerId="ADAL" clId="{E3A83454-2373-43C8-968D-739DCA8CECA3}" dt="2023-09-21T13:24:31.168" v="122" actId="478"/>
          <ac:spMkLst>
            <pc:docMk/>
            <pc:sldMk cId="2311491585" sldId="1303"/>
            <ac:spMk id="16" creationId="{2BEDD706-71F7-0407-1F30-87461D0017A5}"/>
          </ac:spMkLst>
        </pc:spChg>
        <pc:spChg chg="add mod">
          <ac:chgData name="Weiss, Marietta [ZAB]" userId="c8721209-b611-4b69-bdb8-8e114eafd7a7" providerId="ADAL" clId="{E3A83454-2373-43C8-968D-739DCA8CECA3}" dt="2023-09-21T13:26:09.544" v="130"/>
          <ac:spMkLst>
            <pc:docMk/>
            <pc:sldMk cId="2311491585" sldId="1303"/>
            <ac:spMk id="17" creationId="{031BA1FC-73EB-33E4-051B-5D510FC88C3F}"/>
          </ac:spMkLst>
        </pc:spChg>
        <pc:spChg chg="mod">
          <ac:chgData name="Weiss, Marietta [ZAB]" userId="c8721209-b611-4b69-bdb8-8e114eafd7a7" providerId="ADAL" clId="{E3A83454-2373-43C8-968D-739DCA8CECA3}" dt="2023-09-22T09:51:38.759" v="3631" actId="1038"/>
          <ac:spMkLst>
            <pc:docMk/>
            <pc:sldMk cId="2311491585" sldId="1303"/>
            <ac:spMk id="39" creationId="{56B28A34-B24D-ED43-FDB0-5FCD8337D657}"/>
          </ac:spMkLst>
        </pc:spChg>
        <pc:spChg chg="mod">
          <ac:chgData name="Weiss, Marietta [ZAB]" userId="c8721209-b611-4b69-bdb8-8e114eafd7a7" providerId="ADAL" clId="{E3A83454-2373-43C8-968D-739DCA8CECA3}" dt="2023-09-22T09:51:38.759" v="3631" actId="1038"/>
          <ac:spMkLst>
            <pc:docMk/>
            <pc:sldMk cId="2311491585" sldId="1303"/>
            <ac:spMk id="44" creationId="{E1BE93F4-EF99-D68C-E99C-E32320C87F19}"/>
          </ac:spMkLst>
        </pc:spChg>
        <pc:spChg chg="mod">
          <ac:chgData name="Weiss, Marietta [ZAB]" userId="c8721209-b611-4b69-bdb8-8e114eafd7a7" providerId="ADAL" clId="{E3A83454-2373-43C8-968D-739DCA8CECA3}" dt="2023-09-21T13:24:41.296" v="123"/>
          <ac:spMkLst>
            <pc:docMk/>
            <pc:sldMk cId="2311491585" sldId="1303"/>
            <ac:spMk id="51" creationId="{A28B0D82-5538-4811-1949-EDC65B1AD74C}"/>
          </ac:spMkLst>
        </pc:spChg>
        <pc:spChg chg="del">
          <ac:chgData name="Weiss, Marietta [ZAB]" userId="c8721209-b611-4b69-bdb8-8e114eafd7a7" providerId="ADAL" clId="{E3A83454-2373-43C8-968D-739DCA8CECA3}" dt="2023-09-21T13:24:16.036" v="119" actId="478"/>
          <ac:spMkLst>
            <pc:docMk/>
            <pc:sldMk cId="2311491585" sldId="1303"/>
            <ac:spMk id="57" creationId="{218FDE90-20FE-A7D5-592C-3915ECA74D89}"/>
          </ac:spMkLst>
        </pc:spChg>
        <pc:grpChg chg="add mod">
          <ac:chgData name="Weiss, Marietta [ZAB]" userId="c8721209-b611-4b69-bdb8-8e114eafd7a7" providerId="ADAL" clId="{E3A83454-2373-43C8-968D-739DCA8CECA3}" dt="2023-09-21T13:23:47.836" v="114"/>
          <ac:grpSpMkLst>
            <pc:docMk/>
            <pc:sldMk cId="2311491585" sldId="1303"/>
            <ac:grpSpMk id="4" creationId="{F16E07A6-9E03-C9F1-E18E-3EFACCDCAB92}"/>
          </ac:grpSpMkLst>
        </pc:grpChg>
        <pc:grpChg chg="del">
          <ac:chgData name="Weiss, Marietta [ZAB]" userId="c8721209-b611-4b69-bdb8-8e114eafd7a7" providerId="ADAL" clId="{E3A83454-2373-43C8-968D-739DCA8CECA3}" dt="2023-09-21T13:23:47.610" v="113" actId="478"/>
          <ac:grpSpMkLst>
            <pc:docMk/>
            <pc:sldMk cId="2311491585" sldId="1303"/>
            <ac:grpSpMk id="69" creationId="{DC87E791-D011-B196-35B9-F07A2072732A}"/>
          </ac:grpSpMkLst>
        </pc:grpChg>
        <pc:cxnChg chg="mod">
          <ac:chgData name="Weiss, Marietta [ZAB]" userId="c8721209-b611-4b69-bdb8-8e114eafd7a7" providerId="ADAL" clId="{E3A83454-2373-43C8-968D-739DCA8CECA3}" dt="2023-09-21T13:23:47.836" v="114"/>
          <ac:cxnSpMkLst>
            <pc:docMk/>
            <pc:sldMk cId="2311491585" sldId="1303"/>
            <ac:cxnSpMk id="9" creationId="{117CD770-300B-FD49-25C6-C90227FA7D68}"/>
          </ac:cxnSpMkLst>
        </pc:cxnChg>
        <pc:cxnChg chg="mod">
          <ac:chgData name="Weiss, Marietta [ZAB]" userId="c8721209-b611-4b69-bdb8-8e114eafd7a7" providerId="ADAL" clId="{E3A83454-2373-43C8-968D-739DCA8CECA3}" dt="2023-09-21T13:23:47.836" v="114"/>
          <ac:cxnSpMkLst>
            <pc:docMk/>
            <pc:sldMk cId="2311491585" sldId="1303"/>
            <ac:cxnSpMk id="12" creationId="{8FAFBA55-902F-C2C4-8DE9-BC7C5062AD8B}"/>
          </ac:cxnSpMkLst>
        </pc:cxnChg>
      </pc:sldChg>
      <pc:sldChg chg="new del">
        <pc:chgData name="Weiss, Marietta [ZAB]" userId="c8721209-b611-4b69-bdb8-8e114eafd7a7" providerId="ADAL" clId="{E3A83454-2373-43C8-968D-739DCA8CECA3}" dt="2023-09-21T13:51:45.915" v="710" actId="680"/>
        <pc:sldMkLst>
          <pc:docMk/>
          <pc:sldMk cId="4155075344" sldId="1304"/>
        </pc:sldMkLst>
      </pc:sldChg>
      <pc:sldChg chg="add del">
        <pc:chgData name="Weiss, Marietta [ZAB]" userId="c8721209-b611-4b69-bdb8-8e114eafd7a7" providerId="ADAL" clId="{E3A83454-2373-43C8-968D-739DCA8CECA3}" dt="2023-09-21T13:50:53.769" v="701" actId="47"/>
        <pc:sldMkLst>
          <pc:docMk/>
          <pc:sldMk cId="4157192228" sldId="1304"/>
        </pc:sldMkLst>
      </pc:sldChg>
      <pc:sldChg chg="addSp delSp modSp add mod modShow">
        <pc:chgData name="Weiss, Marietta [ZAB]" userId="c8721209-b611-4b69-bdb8-8e114eafd7a7" providerId="ADAL" clId="{E3A83454-2373-43C8-968D-739DCA8CECA3}" dt="2023-09-25T13:16:33.146" v="7738" actId="729"/>
        <pc:sldMkLst>
          <pc:docMk/>
          <pc:sldMk cId="4289276962" sldId="1304"/>
        </pc:sldMkLst>
        <pc:spChg chg="add mod ord">
          <ac:chgData name="Weiss, Marietta [ZAB]" userId="c8721209-b611-4b69-bdb8-8e114eafd7a7" providerId="ADAL" clId="{E3A83454-2373-43C8-968D-739DCA8CECA3}" dt="2023-09-21T14:29:09.391" v="1739" actId="13926"/>
          <ac:spMkLst>
            <pc:docMk/>
            <pc:sldMk cId="4289276962" sldId="1304"/>
            <ac:spMk id="2" creationId="{0677DCEB-9550-E58D-56D0-65F79A0870EC}"/>
          </ac:spMkLst>
        </pc:spChg>
        <pc:spChg chg="mod ord">
          <ac:chgData name="Weiss, Marietta [ZAB]" userId="c8721209-b611-4b69-bdb8-8e114eafd7a7" providerId="ADAL" clId="{E3A83454-2373-43C8-968D-739DCA8CECA3}" dt="2023-09-21T14:23:44.328" v="1589" actId="1076"/>
          <ac:spMkLst>
            <pc:docMk/>
            <pc:sldMk cId="4289276962" sldId="1304"/>
            <ac:spMk id="3" creationId="{2F89E2FE-BB10-D9CD-1F90-C20F84BE9017}"/>
          </ac:spMkLst>
        </pc:spChg>
        <pc:spChg chg="mod">
          <ac:chgData name="Weiss, Marietta [ZAB]" userId="c8721209-b611-4b69-bdb8-8e114eafd7a7" providerId="ADAL" clId="{E3A83454-2373-43C8-968D-739DCA8CECA3}" dt="2023-09-21T14:07:23.576" v="1181" actId="6549"/>
          <ac:spMkLst>
            <pc:docMk/>
            <pc:sldMk cId="4289276962" sldId="1304"/>
            <ac:spMk id="4" creationId="{15894F8E-F589-679F-1C41-32D103A2DBB9}"/>
          </ac:spMkLst>
        </pc:spChg>
        <pc:spChg chg="add del mod">
          <ac:chgData name="Weiss, Marietta [ZAB]" userId="c8721209-b611-4b69-bdb8-8e114eafd7a7" providerId="ADAL" clId="{E3A83454-2373-43C8-968D-739DCA8CECA3}" dt="2023-09-21T14:16:40.667" v="1428" actId="478"/>
          <ac:spMkLst>
            <pc:docMk/>
            <pc:sldMk cId="4289276962" sldId="1304"/>
            <ac:spMk id="5" creationId="{D0A0BB96-6941-FD0F-AD50-4BB70889788A}"/>
          </ac:spMkLst>
        </pc:spChg>
        <pc:spChg chg="add del mod">
          <ac:chgData name="Weiss, Marietta [ZAB]" userId="c8721209-b611-4b69-bdb8-8e114eafd7a7" providerId="ADAL" clId="{E3A83454-2373-43C8-968D-739DCA8CECA3}" dt="2023-09-21T14:16:39.394" v="1427" actId="478"/>
          <ac:spMkLst>
            <pc:docMk/>
            <pc:sldMk cId="4289276962" sldId="1304"/>
            <ac:spMk id="6" creationId="{FB62C728-BF5E-C156-2A89-2D1327D26CB0}"/>
          </ac:spMkLst>
        </pc:spChg>
        <pc:spChg chg="mod">
          <ac:chgData name="Weiss, Marietta [ZAB]" userId="c8721209-b611-4b69-bdb8-8e114eafd7a7" providerId="ADAL" clId="{E3A83454-2373-43C8-968D-739DCA8CECA3}" dt="2023-09-21T14:12:25.654" v="1293"/>
          <ac:spMkLst>
            <pc:docMk/>
            <pc:sldMk cId="4289276962" sldId="1304"/>
            <ac:spMk id="9" creationId="{ABE794AB-6621-3516-3025-4F670FC3468E}"/>
          </ac:spMkLst>
        </pc:spChg>
        <pc:spChg chg="del mod">
          <ac:chgData name="Weiss, Marietta [ZAB]" userId="c8721209-b611-4b69-bdb8-8e114eafd7a7" providerId="ADAL" clId="{E3A83454-2373-43C8-968D-739DCA8CECA3}" dt="2023-09-21T14:12:52.381" v="1333" actId="478"/>
          <ac:spMkLst>
            <pc:docMk/>
            <pc:sldMk cId="4289276962" sldId="1304"/>
            <ac:spMk id="10" creationId="{74891631-70DA-1B59-B19D-652799439E75}"/>
          </ac:spMkLst>
        </pc:spChg>
        <pc:spChg chg="del mod">
          <ac:chgData name="Weiss, Marietta [ZAB]" userId="c8721209-b611-4b69-bdb8-8e114eafd7a7" providerId="ADAL" clId="{E3A83454-2373-43C8-968D-739DCA8CECA3}" dt="2023-09-21T14:13:27.640" v="1379" actId="478"/>
          <ac:spMkLst>
            <pc:docMk/>
            <pc:sldMk cId="4289276962" sldId="1304"/>
            <ac:spMk id="11" creationId="{3491E8E8-7FFD-0013-53FB-E1AA7F5B9CB5}"/>
          </ac:spMkLst>
        </pc:spChg>
        <pc:spChg chg="del">
          <ac:chgData name="Weiss, Marietta [ZAB]" userId="c8721209-b611-4b69-bdb8-8e114eafd7a7" providerId="ADAL" clId="{E3A83454-2373-43C8-968D-739DCA8CECA3}" dt="2023-09-21T14:07:45.729" v="1182" actId="478"/>
          <ac:spMkLst>
            <pc:docMk/>
            <pc:sldMk cId="4289276962" sldId="1304"/>
            <ac:spMk id="12" creationId="{2BDF15A7-FBC5-B70E-D586-5B1ED5AEE7A0}"/>
          </ac:spMkLst>
        </pc:spChg>
        <pc:spChg chg="del">
          <ac:chgData name="Weiss, Marietta [ZAB]" userId="c8721209-b611-4b69-bdb8-8e114eafd7a7" providerId="ADAL" clId="{E3A83454-2373-43C8-968D-739DCA8CECA3}" dt="2023-09-21T14:07:46.642" v="1183" actId="478"/>
          <ac:spMkLst>
            <pc:docMk/>
            <pc:sldMk cId="4289276962" sldId="1304"/>
            <ac:spMk id="13" creationId="{0D97365E-A67C-D4F1-A836-9B4F4DBE48AA}"/>
          </ac:spMkLst>
        </pc:spChg>
        <pc:spChg chg="del">
          <ac:chgData name="Weiss, Marietta [ZAB]" userId="c8721209-b611-4b69-bdb8-8e114eafd7a7" providerId="ADAL" clId="{E3A83454-2373-43C8-968D-739DCA8CECA3}" dt="2023-09-21T14:09:36.242" v="1214" actId="478"/>
          <ac:spMkLst>
            <pc:docMk/>
            <pc:sldMk cId="4289276962" sldId="1304"/>
            <ac:spMk id="14" creationId="{789791CB-9B8C-5C44-E1A4-7FC0F312BF3F}"/>
          </ac:spMkLst>
        </pc:spChg>
        <pc:spChg chg="del">
          <ac:chgData name="Weiss, Marietta [ZAB]" userId="c8721209-b611-4b69-bdb8-8e114eafd7a7" providerId="ADAL" clId="{E3A83454-2373-43C8-968D-739DCA8CECA3}" dt="2023-09-21T14:09:35.884" v="1213" actId="478"/>
          <ac:spMkLst>
            <pc:docMk/>
            <pc:sldMk cId="4289276962" sldId="1304"/>
            <ac:spMk id="15" creationId="{1F32F2EF-F03B-F07A-340B-C174DCB8CE90}"/>
          </ac:spMkLst>
        </pc:spChg>
        <pc:spChg chg="del mod">
          <ac:chgData name="Weiss, Marietta [ZAB]" userId="c8721209-b611-4b69-bdb8-8e114eafd7a7" providerId="ADAL" clId="{E3A83454-2373-43C8-968D-739DCA8CECA3}" dt="2023-09-21T14:09:14.751" v="1211" actId="478"/>
          <ac:spMkLst>
            <pc:docMk/>
            <pc:sldMk cId="4289276962" sldId="1304"/>
            <ac:spMk id="16" creationId="{8E05B970-2F0F-A4D7-AAC9-D913B8EE73CD}"/>
          </ac:spMkLst>
        </pc:spChg>
        <pc:spChg chg="mod">
          <ac:chgData name="Weiss, Marietta [ZAB]" userId="c8721209-b611-4b69-bdb8-8e114eafd7a7" providerId="ADAL" clId="{E3A83454-2373-43C8-968D-739DCA8CECA3}" dt="2023-09-21T14:12:25.654" v="1293"/>
          <ac:spMkLst>
            <pc:docMk/>
            <pc:sldMk cId="4289276962" sldId="1304"/>
            <ac:spMk id="17" creationId="{74A33E0C-8357-F1A1-C0B2-A3397D602E78}"/>
          </ac:spMkLst>
        </pc:spChg>
        <pc:spChg chg="add mod">
          <ac:chgData name="Weiss, Marietta [ZAB]" userId="c8721209-b611-4b69-bdb8-8e114eafd7a7" providerId="ADAL" clId="{E3A83454-2373-43C8-968D-739DCA8CECA3}" dt="2023-09-21T14:17:47.361" v="1463" actId="14100"/>
          <ac:spMkLst>
            <pc:docMk/>
            <pc:sldMk cId="4289276962" sldId="1304"/>
            <ac:spMk id="18" creationId="{BB92AF5F-D3E2-57BA-4C36-01A09C2E2CF8}"/>
          </ac:spMkLst>
        </pc:spChg>
        <pc:spChg chg="add del mod">
          <ac:chgData name="Weiss, Marietta [ZAB]" userId="c8721209-b611-4b69-bdb8-8e114eafd7a7" providerId="ADAL" clId="{E3A83454-2373-43C8-968D-739DCA8CECA3}" dt="2023-09-21T14:16:48.739" v="1431" actId="478"/>
          <ac:spMkLst>
            <pc:docMk/>
            <pc:sldMk cId="4289276962" sldId="1304"/>
            <ac:spMk id="19" creationId="{623E0C4B-20F4-A501-DA5E-861B8C30F3F8}"/>
          </ac:spMkLst>
        </pc:spChg>
        <pc:spChg chg="add del mod">
          <ac:chgData name="Weiss, Marietta [ZAB]" userId="c8721209-b611-4b69-bdb8-8e114eafd7a7" providerId="ADAL" clId="{E3A83454-2373-43C8-968D-739DCA8CECA3}" dt="2023-09-21T14:18:35.346" v="1478" actId="478"/>
          <ac:spMkLst>
            <pc:docMk/>
            <pc:sldMk cId="4289276962" sldId="1304"/>
            <ac:spMk id="20" creationId="{F60977B1-C9D2-2445-0D82-FA0CACC69196}"/>
          </ac:spMkLst>
        </pc:spChg>
        <pc:spChg chg="add mod">
          <ac:chgData name="Weiss, Marietta [ZAB]" userId="c8721209-b611-4b69-bdb8-8e114eafd7a7" providerId="ADAL" clId="{E3A83454-2373-43C8-968D-739DCA8CECA3}" dt="2023-09-21T14:26:38.924" v="1671" actId="20577"/>
          <ac:spMkLst>
            <pc:docMk/>
            <pc:sldMk cId="4289276962" sldId="1304"/>
            <ac:spMk id="21" creationId="{4D6C1586-D89B-EA2F-8DD0-5B02A5AE7B0A}"/>
          </ac:spMkLst>
        </pc:spChg>
        <pc:spChg chg="add mod">
          <ac:chgData name="Weiss, Marietta [ZAB]" userId="c8721209-b611-4b69-bdb8-8e114eafd7a7" providerId="ADAL" clId="{E3A83454-2373-43C8-968D-739DCA8CECA3}" dt="2023-09-21T14:23:33.744" v="1586" actId="14100"/>
          <ac:spMkLst>
            <pc:docMk/>
            <pc:sldMk cId="4289276962" sldId="1304"/>
            <ac:spMk id="22" creationId="{1ADB28A7-D430-4EF8-7411-6B09073BE556}"/>
          </ac:spMkLst>
        </pc:spChg>
        <pc:spChg chg="add del">
          <ac:chgData name="Weiss, Marietta [ZAB]" userId="c8721209-b611-4b69-bdb8-8e114eafd7a7" providerId="ADAL" clId="{E3A83454-2373-43C8-968D-739DCA8CECA3}" dt="2023-09-21T14:22:17.003" v="1566" actId="478"/>
          <ac:spMkLst>
            <pc:docMk/>
            <pc:sldMk cId="4289276962" sldId="1304"/>
            <ac:spMk id="25" creationId="{45E0299C-EFFF-D460-BC0B-406AC3B394F5}"/>
          </ac:spMkLst>
        </pc:spChg>
        <pc:spChg chg="add del mod">
          <ac:chgData name="Weiss, Marietta [ZAB]" userId="c8721209-b611-4b69-bdb8-8e114eafd7a7" providerId="ADAL" clId="{E3A83454-2373-43C8-968D-739DCA8CECA3}" dt="2023-09-21T14:29:04.102" v="1737" actId="478"/>
          <ac:spMkLst>
            <pc:docMk/>
            <pc:sldMk cId="4289276962" sldId="1304"/>
            <ac:spMk id="29" creationId="{CEFE5A3C-72BA-A475-950A-33F4C9157259}"/>
          </ac:spMkLst>
        </pc:spChg>
        <pc:grpChg chg="add del mod">
          <ac:chgData name="Weiss, Marietta [ZAB]" userId="c8721209-b611-4b69-bdb8-8e114eafd7a7" providerId="ADAL" clId="{E3A83454-2373-43C8-968D-739DCA8CECA3}" dt="2023-09-21T14:15:51.821" v="1413" actId="478"/>
          <ac:grpSpMkLst>
            <pc:docMk/>
            <pc:sldMk cId="4289276962" sldId="1304"/>
            <ac:grpSpMk id="8" creationId="{2602411B-0821-C054-9B58-391416BC1678}"/>
          </ac:grpSpMkLst>
        </pc:grpChg>
        <pc:picChg chg="add del mod">
          <ac:chgData name="Weiss, Marietta [ZAB]" userId="c8721209-b611-4b69-bdb8-8e114eafd7a7" providerId="ADAL" clId="{E3A83454-2373-43C8-968D-739DCA8CECA3}" dt="2023-09-21T14:23:21.592" v="1583" actId="478"/>
          <ac:picMkLst>
            <pc:docMk/>
            <pc:sldMk cId="4289276962" sldId="1304"/>
            <ac:picMk id="23" creationId="{063F7C6D-22BA-EB81-B9C9-8FAA54BBCC8F}"/>
          </ac:picMkLst>
        </pc:picChg>
        <pc:picChg chg="add mod modCrop">
          <ac:chgData name="Weiss, Marietta [ZAB]" userId="c8721209-b611-4b69-bdb8-8e114eafd7a7" providerId="ADAL" clId="{E3A83454-2373-43C8-968D-739DCA8CECA3}" dt="2023-09-21T14:23:29.856" v="1585" actId="14100"/>
          <ac:picMkLst>
            <pc:docMk/>
            <pc:sldMk cId="4289276962" sldId="1304"/>
            <ac:picMk id="27" creationId="{51D1F403-D589-573E-A30D-0B28F3BA9DE6}"/>
          </ac:picMkLst>
        </pc:picChg>
        <pc:picChg chg="add del mod">
          <ac:chgData name="Weiss, Marietta [ZAB]" userId="c8721209-b611-4b69-bdb8-8e114eafd7a7" providerId="ADAL" clId="{E3A83454-2373-43C8-968D-739DCA8CECA3}" dt="2023-09-21T14:22:44.476" v="1575" actId="478"/>
          <ac:picMkLst>
            <pc:docMk/>
            <pc:sldMk cId="4289276962" sldId="1304"/>
            <ac:picMk id="28" creationId="{2382C0B4-7CCC-01F6-1633-6A116454266A}"/>
          </ac:picMkLst>
        </pc:picChg>
      </pc:sldChg>
      <pc:sldChg chg="delSp add del mod">
        <pc:chgData name="Weiss, Marietta [ZAB]" userId="c8721209-b611-4b69-bdb8-8e114eafd7a7" providerId="ADAL" clId="{E3A83454-2373-43C8-968D-739DCA8CECA3}" dt="2023-09-21T14:23:55.455" v="1592" actId="47"/>
        <pc:sldMkLst>
          <pc:docMk/>
          <pc:sldMk cId="856058284" sldId="1305"/>
        </pc:sldMkLst>
        <pc:picChg chg="del">
          <ac:chgData name="Weiss, Marietta [ZAB]" userId="c8721209-b611-4b69-bdb8-8e114eafd7a7" providerId="ADAL" clId="{E3A83454-2373-43C8-968D-739DCA8CECA3}" dt="2023-09-21T14:22:45.566" v="1576" actId="478"/>
          <ac:picMkLst>
            <pc:docMk/>
            <pc:sldMk cId="856058284" sldId="1305"/>
            <ac:picMk id="27" creationId="{51D1F403-D589-573E-A30D-0B28F3BA9DE6}"/>
          </ac:picMkLst>
        </pc:picChg>
        <pc:picChg chg="del">
          <ac:chgData name="Weiss, Marietta [ZAB]" userId="c8721209-b611-4b69-bdb8-8e114eafd7a7" providerId="ADAL" clId="{E3A83454-2373-43C8-968D-739DCA8CECA3}" dt="2023-09-21T14:23:53.786" v="1591" actId="21"/>
          <ac:picMkLst>
            <pc:docMk/>
            <pc:sldMk cId="856058284" sldId="1305"/>
            <ac:picMk id="28" creationId="{2382C0B4-7CCC-01F6-1633-6A116454266A}"/>
          </ac:picMkLst>
        </pc:picChg>
      </pc:sldChg>
      <pc:sldChg chg="addSp delSp modSp add mod modShow">
        <pc:chgData name="Weiss, Marietta [ZAB]" userId="c8721209-b611-4b69-bdb8-8e114eafd7a7" providerId="ADAL" clId="{E3A83454-2373-43C8-968D-739DCA8CECA3}" dt="2023-09-25T13:16:33.146" v="7738" actId="729"/>
        <pc:sldMkLst>
          <pc:docMk/>
          <pc:sldMk cId="1769630977" sldId="1306"/>
        </pc:sldMkLst>
        <pc:spChg chg="del">
          <ac:chgData name="Weiss, Marietta [ZAB]" userId="c8721209-b611-4b69-bdb8-8e114eafd7a7" providerId="ADAL" clId="{E3A83454-2373-43C8-968D-739DCA8CECA3}" dt="2023-09-21T14:25:27.767" v="1611" actId="478"/>
          <ac:spMkLst>
            <pc:docMk/>
            <pc:sldMk cId="1769630977" sldId="1306"/>
            <ac:spMk id="3" creationId="{2F89E2FE-BB10-D9CD-1F90-C20F84BE9017}"/>
          </ac:spMkLst>
        </pc:spChg>
        <pc:spChg chg="add del mod">
          <ac:chgData name="Weiss, Marietta [ZAB]" userId="c8721209-b611-4b69-bdb8-8e114eafd7a7" providerId="ADAL" clId="{E3A83454-2373-43C8-968D-739DCA8CECA3}" dt="2023-09-21T14:28:01.424" v="1711" actId="21"/>
          <ac:spMkLst>
            <pc:docMk/>
            <pc:sldMk cId="1769630977" sldId="1306"/>
            <ac:spMk id="6" creationId="{854C8620-BDDC-D116-07D6-4674C8655EB3}"/>
          </ac:spMkLst>
        </pc:spChg>
        <pc:spChg chg="del">
          <ac:chgData name="Weiss, Marietta [ZAB]" userId="c8721209-b611-4b69-bdb8-8e114eafd7a7" providerId="ADAL" clId="{E3A83454-2373-43C8-968D-739DCA8CECA3}" dt="2023-09-21T14:27:42.340" v="1709" actId="478"/>
          <ac:spMkLst>
            <pc:docMk/>
            <pc:sldMk cId="1769630977" sldId="1306"/>
            <ac:spMk id="7" creationId="{29A18975-BF4D-CCFB-CDE1-1664B63FFC9C}"/>
          </ac:spMkLst>
        </pc:spChg>
        <pc:spChg chg="mod">
          <ac:chgData name="Weiss, Marietta [ZAB]" userId="c8721209-b611-4b69-bdb8-8e114eafd7a7" providerId="ADAL" clId="{E3A83454-2373-43C8-968D-739DCA8CECA3}" dt="2023-09-21T14:26:58.304" v="1694" actId="20577"/>
          <ac:spMkLst>
            <pc:docMk/>
            <pc:sldMk cId="1769630977" sldId="1306"/>
            <ac:spMk id="21" creationId="{4D6C1586-D89B-EA2F-8DD0-5B02A5AE7B0A}"/>
          </ac:spMkLst>
        </pc:spChg>
        <pc:spChg chg="mod">
          <ac:chgData name="Weiss, Marietta [ZAB]" userId="c8721209-b611-4b69-bdb8-8e114eafd7a7" providerId="ADAL" clId="{E3A83454-2373-43C8-968D-739DCA8CECA3}" dt="2023-09-21T14:27:36.606" v="1708" actId="14100"/>
          <ac:spMkLst>
            <pc:docMk/>
            <pc:sldMk cId="1769630977" sldId="1306"/>
            <ac:spMk id="22" creationId="{1ADB28A7-D430-4EF8-7411-6B09073BE556}"/>
          </ac:spMkLst>
        </pc:spChg>
        <pc:picChg chg="add mod modCrop">
          <ac:chgData name="Weiss, Marietta [ZAB]" userId="c8721209-b611-4b69-bdb8-8e114eafd7a7" providerId="ADAL" clId="{E3A83454-2373-43C8-968D-739DCA8CECA3}" dt="2023-09-21T14:25:12.528" v="1605" actId="1076"/>
          <ac:picMkLst>
            <pc:docMk/>
            <pc:sldMk cId="1769630977" sldId="1306"/>
            <ac:picMk id="5" creationId="{859F9195-1136-DC47-487F-EE2A706F18CE}"/>
          </ac:picMkLst>
        </pc:picChg>
        <pc:picChg chg="del">
          <ac:chgData name="Weiss, Marietta [ZAB]" userId="c8721209-b611-4b69-bdb8-8e114eafd7a7" providerId="ADAL" clId="{E3A83454-2373-43C8-968D-739DCA8CECA3}" dt="2023-09-21T14:25:14.655" v="1606" actId="478"/>
          <ac:picMkLst>
            <pc:docMk/>
            <pc:sldMk cId="1769630977" sldId="1306"/>
            <ac:picMk id="27" creationId="{51D1F403-D589-573E-A30D-0B28F3BA9DE6}"/>
          </ac:picMkLst>
        </pc:picChg>
      </pc:sldChg>
      <pc:sldChg chg="mod modShow">
        <pc:chgData name="Weiss, Marietta [ZAB]" userId="c8721209-b611-4b69-bdb8-8e114eafd7a7" providerId="ADAL" clId="{E3A83454-2373-43C8-968D-739DCA8CECA3}" dt="2023-09-22T13:28:19.865" v="6455" actId="729"/>
        <pc:sldMkLst>
          <pc:docMk/>
          <pc:sldMk cId="3725141037" sldId="1307"/>
        </pc:sldMkLst>
      </pc:sldChg>
      <pc:sldChg chg="mod modShow">
        <pc:chgData name="Weiss, Marietta [ZAB]" userId="c8721209-b611-4b69-bdb8-8e114eafd7a7" providerId="ADAL" clId="{E3A83454-2373-43C8-968D-739DCA8CECA3}" dt="2023-09-22T13:28:19.865" v="6455" actId="729"/>
        <pc:sldMkLst>
          <pc:docMk/>
          <pc:sldMk cId="2685221973" sldId="1309"/>
        </pc:sldMkLst>
      </pc:sldChg>
      <pc:sldChg chg="mod modShow">
        <pc:chgData name="Weiss, Marietta [ZAB]" userId="c8721209-b611-4b69-bdb8-8e114eafd7a7" providerId="ADAL" clId="{E3A83454-2373-43C8-968D-739DCA8CECA3}" dt="2023-09-22T13:28:19.865" v="6455" actId="729"/>
        <pc:sldMkLst>
          <pc:docMk/>
          <pc:sldMk cId="2985923256" sldId="1310"/>
        </pc:sldMkLst>
      </pc:sldChg>
      <pc:sldChg chg="addSp delSp modSp add mod">
        <pc:chgData name="Weiss, Marietta [ZAB]" userId="c8721209-b611-4b69-bdb8-8e114eafd7a7" providerId="ADAL" clId="{E3A83454-2373-43C8-968D-739DCA8CECA3}" dt="2023-09-22T10:28:29.845" v="5020"/>
        <pc:sldMkLst>
          <pc:docMk/>
          <pc:sldMk cId="2569291309" sldId="1311"/>
        </pc:sldMkLst>
        <pc:spChg chg="add del mod">
          <ac:chgData name="Weiss, Marietta [ZAB]" userId="c8721209-b611-4b69-bdb8-8e114eafd7a7" providerId="ADAL" clId="{E3A83454-2373-43C8-968D-739DCA8CECA3}" dt="2023-09-22T09:59:04.194" v="3888" actId="21"/>
          <ac:spMkLst>
            <pc:docMk/>
            <pc:sldMk cId="2569291309" sldId="1311"/>
            <ac:spMk id="2" creationId="{193717F0-61D8-A99F-B9F8-82FD13D1A64D}"/>
          </ac:spMkLst>
        </pc:spChg>
        <pc:spChg chg="add del mod">
          <ac:chgData name="Weiss, Marietta [ZAB]" userId="c8721209-b611-4b69-bdb8-8e114eafd7a7" providerId="ADAL" clId="{E3A83454-2373-43C8-968D-739DCA8CECA3}" dt="2023-09-22T09:59:04.194" v="3888" actId="21"/>
          <ac:spMkLst>
            <pc:docMk/>
            <pc:sldMk cId="2569291309" sldId="1311"/>
            <ac:spMk id="3" creationId="{1C5CB978-CFC8-211B-CE21-D1281BBF492C}"/>
          </ac:spMkLst>
        </pc:spChg>
        <pc:spChg chg="add mod">
          <ac:chgData name="Weiss, Marietta [ZAB]" userId="c8721209-b611-4b69-bdb8-8e114eafd7a7" providerId="ADAL" clId="{E3A83454-2373-43C8-968D-739DCA8CECA3}" dt="2023-09-22T10:25:01.285" v="4773" actId="6549"/>
          <ac:spMkLst>
            <pc:docMk/>
            <pc:sldMk cId="2569291309" sldId="1311"/>
            <ac:spMk id="4" creationId="{0A8A034F-0594-95C7-7EEE-3F3618097185}"/>
          </ac:spMkLst>
        </pc:spChg>
        <pc:spChg chg="add del mod">
          <ac:chgData name="Weiss, Marietta [ZAB]" userId="c8721209-b611-4b69-bdb8-8e114eafd7a7" providerId="ADAL" clId="{E3A83454-2373-43C8-968D-739DCA8CECA3}" dt="2023-09-22T10:20:51.885" v="4585" actId="478"/>
          <ac:spMkLst>
            <pc:docMk/>
            <pc:sldMk cId="2569291309" sldId="1311"/>
            <ac:spMk id="7" creationId="{12430A69-CF5B-1B93-2F49-E41FDECE8342}"/>
          </ac:spMkLst>
        </pc:spChg>
        <pc:spChg chg="del">
          <ac:chgData name="Weiss, Marietta [ZAB]" userId="c8721209-b611-4b69-bdb8-8e114eafd7a7" providerId="ADAL" clId="{E3A83454-2373-43C8-968D-739DCA8CECA3}" dt="2023-09-22T10:12:37.720" v="4252" actId="478"/>
          <ac:spMkLst>
            <pc:docMk/>
            <pc:sldMk cId="2569291309" sldId="1311"/>
            <ac:spMk id="8" creationId="{E2E818EB-3CAE-B1E6-E4CA-209F5671EAC2}"/>
          </ac:spMkLst>
        </pc:spChg>
        <pc:spChg chg="add mod">
          <ac:chgData name="Weiss, Marietta [ZAB]" userId="c8721209-b611-4b69-bdb8-8e114eafd7a7" providerId="ADAL" clId="{E3A83454-2373-43C8-968D-739DCA8CECA3}" dt="2023-09-22T10:25:49.439" v="4826" actId="20577"/>
          <ac:spMkLst>
            <pc:docMk/>
            <pc:sldMk cId="2569291309" sldId="1311"/>
            <ac:spMk id="10" creationId="{48A982FD-609A-7E89-0CF3-CE5889DCF68C}"/>
          </ac:spMkLst>
        </pc:spChg>
        <pc:spChg chg="add mod">
          <ac:chgData name="Weiss, Marietta [ZAB]" userId="c8721209-b611-4b69-bdb8-8e114eafd7a7" providerId="ADAL" clId="{E3A83454-2373-43C8-968D-739DCA8CECA3}" dt="2023-09-22T10:26:44.684" v="4945" actId="2711"/>
          <ac:spMkLst>
            <pc:docMk/>
            <pc:sldMk cId="2569291309" sldId="1311"/>
            <ac:spMk id="11" creationId="{3ABBAE7B-712E-A11F-05DD-5419E90B7DDD}"/>
          </ac:spMkLst>
        </pc:spChg>
        <pc:spChg chg="add mod">
          <ac:chgData name="Weiss, Marietta [ZAB]" userId="c8721209-b611-4b69-bdb8-8e114eafd7a7" providerId="ADAL" clId="{E3A83454-2373-43C8-968D-739DCA8CECA3}" dt="2023-09-22T10:26:44.684" v="4945" actId="2711"/>
          <ac:spMkLst>
            <pc:docMk/>
            <pc:sldMk cId="2569291309" sldId="1311"/>
            <ac:spMk id="12" creationId="{114A3195-3E9B-B9ED-8376-5BD5F82D7B07}"/>
          </ac:spMkLst>
        </pc:spChg>
        <pc:spChg chg="add mod">
          <ac:chgData name="Weiss, Marietta [ZAB]" userId="c8721209-b611-4b69-bdb8-8e114eafd7a7" providerId="ADAL" clId="{E3A83454-2373-43C8-968D-739DCA8CECA3}" dt="2023-09-22T10:26:57.310" v="4965" actId="1076"/>
          <ac:spMkLst>
            <pc:docMk/>
            <pc:sldMk cId="2569291309" sldId="1311"/>
            <ac:spMk id="13" creationId="{9606800F-F240-45EA-BAE0-43445E4DF202}"/>
          </ac:spMkLst>
        </pc:spChg>
        <pc:spChg chg="add mod">
          <ac:chgData name="Weiss, Marietta [ZAB]" userId="c8721209-b611-4b69-bdb8-8e114eafd7a7" providerId="ADAL" clId="{E3A83454-2373-43C8-968D-739DCA8CECA3}" dt="2023-09-22T10:27:29.530" v="4989" actId="20577"/>
          <ac:spMkLst>
            <pc:docMk/>
            <pc:sldMk cId="2569291309" sldId="1311"/>
            <ac:spMk id="14" creationId="{15F8887A-5E5D-810B-4667-812225995854}"/>
          </ac:spMkLst>
        </pc:spChg>
        <pc:spChg chg="add mod">
          <ac:chgData name="Weiss, Marietta [ZAB]" userId="c8721209-b611-4b69-bdb8-8e114eafd7a7" providerId="ADAL" clId="{E3A83454-2373-43C8-968D-739DCA8CECA3}" dt="2023-09-22T10:28:17.964" v="5018"/>
          <ac:spMkLst>
            <pc:docMk/>
            <pc:sldMk cId="2569291309" sldId="1311"/>
            <ac:spMk id="15" creationId="{C371032F-7F8A-9225-191F-506F3E2460FB}"/>
          </ac:spMkLst>
        </pc:spChg>
        <pc:spChg chg="add mod">
          <ac:chgData name="Weiss, Marietta [ZAB]" userId="c8721209-b611-4b69-bdb8-8e114eafd7a7" providerId="ADAL" clId="{E3A83454-2373-43C8-968D-739DCA8CECA3}" dt="2023-09-22T10:28:29.845" v="5020"/>
          <ac:spMkLst>
            <pc:docMk/>
            <pc:sldMk cId="2569291309" sldId="1311"/>
            <ac:spMk id="17" creationId="{0BE82A25-F746-C1FB-B593-EDA801A6526A}"/>
          </ac:spMkLst>
        </pc:spChg>
        <pc:spChg chg="del">
          <ac:chgData name="Weiss, Marietta [ZAB]" userId="c8721209-b611-4b69-bdb8-8e114eafd7a7" providerId="ADAL" clId="{E3A83454-2373-43C8-968D-739DCA8CECA3}" dt="2023-09-22T10:12:36.382" v="4250" actId="478"/>
          <ac:spMkLst>
            <pc:docMk/>
            <pc:sldMk cId="2569291309" sldId="1311"/>
            <ac:spMk id="19" creationId="{E5995D62-01C4-5959-B142-641EDCBBD600}"/>
          </ac:spMkLst>
        </pc:spChg>
        <pc:spChg chg="del">
          <ac:chgData name="Weiss, Marietta [ZAB]" userId="c8721209-b611-4b69-bdb8-8e114eafd7a7" providerId="ADAL" clId="{E3A83454-2373-43C8-968D-739DCA8CECA3}" dt="2023-09-22T10:12:38.095" v="4253" actId="478"/>
          <ac:spMkLst>
            <pc:docMk/>
            <pc:sldMk cId="2569291309" sldId="1311"/>
            <ac:spMk id="23" creationId="{95D2CCF1-7565-D098-1037-E6165A8BE810}"/>
          </ac:spMkLst>
        </pc:spChg>
        <pc:spChg chg="del">
          <ac:chgData name="Weiss, Marietta [ZAB]" userId="c8721209-b611-4b69-bdb8-8e114eafd7a7" providerId="ADAL" clId="{E3A83454-2373-43C8-968D-739DCA8CECA3}" dt="2023-09-22T10:12:37.197" v="4251" actId="478"/>
          <ac:spMkLst>
            <pc:docMk/>
            <pc:sldMk cId="2569291309" sldId="1311"/>
            <ac:spMk id="25" creationId="{4B9D2787-6EA5-10CF-EDF5-DFC4A7B5E14D}"/>
          </ac:spMkLst>
        </pc:spChg>
        <pc:spChg chg="del">
          <ac:chgData name="Weiss, Marietta [ZAB]" userId="c8721209-b611-4b69-bdb8-8e114eafd7a7" providerId="ADAL" clId="{E3A83454-2373-43C8-968D-739DCA8CECA3}" dt="2023-09-22T10:28:29.612" v="5019" actId="478"/>
          <ac:spMkLst>
            <pc:docMk/>
            <pc:sldMk cId="2569291309" sldId="1311"/>
            <ac:spMk id="33" creationId="{69E80403-1C87-1417-9C7F-190C846F4C8C}"/>
          </ac:spMkLst>
        </pc:spChg>
        <pc:spChg chg="mod">
          <ac:chgData name="Weiss, Marietta [ZAB]" userId="c8721209-b611-4b69-bdb8-8e114eafd7a7" providerId="ADAL" clId="{E3A83454-2373-43C8-968D-739DCA8CECA3}" dt="2023-09-22T10:12:06.463" v="4231" actId="20577"/>
          <ac:spMkLst>
            <pc:docMk/>
            <pc:sldMk cId="2569291309" sldId="1311"/>
            <ac:spMk id="34" creationId="{342BCDD0-F046-428C-D16F-25C96A26E762}"/>
          </ac:spMkLst>
        </pc:spChg>
        <pc:spChg chg="del">
          <ac:chgData name="Weiss, Marietta [ZAB]" userId="c8721209-b611-4b69-bdb8-8e114eafd7a7" providerId="ADAL" clId="{E3A83454-2373-43C8-968D-739DCA8CECA3}" dt="2023-09-22T10:12:38.596" v="4254" actId="478"/>
          <ac:spMkLst>
            <pc:docMk/>
            <pc:sldMk cId="2569291309" sldId="1311"/>
            <ac:spMk id="35" creationId="{EF84964C-6136-B780-336C-C8591806C4B5}"/>
          </ac:spMkLst>
        </pc:spChg>
        <pc:spChg chg="mod">
          <ac:chgData name="Weiss, Marietta [ZAB]" userId="c8721209-b611-4b69-bdb8-8e114eafd7a7" providerId="ADAL" clId="{E3A83454-2373-43C8-968D-739DCA8CECA3}" dt="2023-09-22T10:27:15.407" v="4967" actId="552"/>
          <ac:spMkLst>
            <pc:docMk/>
            <pc:sldMk cId="2569291309" sldId="1311"/>
            <ac:spMk id="36" creationId="{3D837BBF-0716-A228-3DB8-247B162F36A4}"/>
          </ac:spMkLst>
        </pc:spChg>
        <pc:spChg chg="del">
          <ac:chgData name="Weiss, Marietta [ZAB]" userId="c8721209-b611-4b69-bdb8-8e114eafd7a7" providerId="ADAL" clId="{E3A83454-2373-43C8-968D-739DCA8CECA3}" dt="2023-09-22T10:12:39.830" v="4256" actId="478"/>
          <ac:spMkLst>
            <pc:docMk/>
            <pc:sldMk cId="2569291309" sldId="1311"/>
            <ac:spMk id="37" creationId="{7CF7EE04-D253-1550-8107-B4AAA3D1BC0A}"/>
          </ac:spMkLst>
        </pc:spChg>
        <pc:spChg chg="mod">
          <ac:chgData name="Weiss, Marietta [ZAB]" userId="c8721209-b611-4b69-bdb8-8e114eafd7a7" providerId="ADAL" clId="{E3A83454-2373-43C8-968D-739DCA8CECA3}" dt="2023-09-22T10:12:12.142" v="4249" actId="20577"/>
          <ac:spMkLst>
            <pc:docMk/>
            <pc:sldMk cId="2569291309" sldId="1311"/>
            <ac:spMk id="38" creationId="{92B76833-8C3F-C8C9-E738-7ACD7729F116}"/>
          </ac:spMkLst>
        </pc:spChg>
        <pc:spChg chg="del">
          <ac:chgData name="Weiss, Marietta [ZAB]" userId="c8721209-b611-4b69-bdb8-8e114eafd7a7" providerId="ADAL" clId="{E3A83454-2373-43C8-968D-739DCA8CECA3}" dt="2023-09-22T10:12:39.066" v="4255" actId="478"/>
          <ac:spMkLst>
            <pc:docMk/>
            <pc:sldMk cId="2569291309" sldId="1311"/>
            <ac:spMk id="39" creationId="{F1CA004B-C2E6-7A14-CA4B-05BA042DEC85}"/>
          </ac:spMkLst>
        </pc:spChg>
        <pc:spChg chg="del">
          <ac:chgData name="Weiss, Marietta [ZAB]" userId="c8721209-b611-4b69-bdb8-8e114eafd7a7" providerId="ADAL" clId="{E3A83454-2373-43C8-968D-739DCA8CECA3}" dt="2023-09-22T10:12:40.829" v="4257" actId="478"/>
          <ac:spMkLst>
            <pc:docMk/>
            <pc:sldMk cId="2569291309" sldId="1311"/>
            <ac:spMk id="40" creationId="{B0859A27-841F-984A-C553-2854B5267FEC}"/>
          </ac:spMkLst>
        </pc:spChg>
        <pc:spChg chg="mod">
          <ac:chgData name="Weiss, Marietta [ZAB]" userId="c8721209-b611-4b69-bdb8-8e114eafd7a7" providerId="ADAL" clId="{E3A83454-2373-43C8-968D-739DCA8CECA3}" dt="2023-09-22T10:27:23.798" v="4987" actId="554"/>
          <ac:spMkLst>
            <pc:docMk/>
            <pc:sldMk cId="2569291309" sldId="1311"/>
            <ac:spMk id="46" creationId="{F38C5AA9-2DB7-D70C-0CA5-C6F6CF450EF9}"/>
          </ac:spMkLst>
        </pc:spChg>
        <pc:spChg chg="del">
          <ac:chgData name="Weiss, Marietta [ZAB]" userId="c8721209-b611-4b69-bdb8-8e114eafd7a7" providerId="ADAL" clId="{E3A83454-2373-43C8-968D-739DCA8CECA3}" dt="2023-09-22T10:12:41.609" v="4258" actId="478"/>
          <ac:spMkLst>
            <pc:docMk/>
            <pc:sldMk cId="2569291309" sldId="1311"/>
            <ac:spMk id="48" creationId="{B5DFC980-063A-3702-4967-65CC083552AD}"/>
          </ac:spMkLst>
        </pc:spChg>
        <pc:spChg chg="del">
          <ac:chgData name="Weiss, Marietta [ZAB]" userId="c8721209-b611-4b69-bdb8-8e114eafd7a7" providerId="ADAL" clId="{E3A83454-2373-43C8-968D-739DCA8CECA3}" dt="2023-09-22T10:12:44.635" v="4260" actId="478"/>
          <ac:spMkLst>
            <pc:docMk/>
            <pc:sldMk cId="2569291309" sldId="1311"/>
            <ac:spMk id="49" creationId="{4D6EA1FE-F81D-3B5C-1D8B-6DA102A0A513}"/>
          </ac:spMkLst>
        </pc:spChg>
      </pc:sldChg>
      <pc:sldChg chg="addSp delSp modSp add mod">
        <pc:chgData name="Weiss, Marietta [ZAB]" userId="c8721209-b611-4b69-bdb8-8e114eafd7a7" providerId="ADAL" clId="{E3A83454-2373-43C8-968D-739DCA8CECA3}" dt="2023-09-22T11:46:29.666" v="5971" actId="13926"/>
        <pc:sldMkLst>
          <pc:docMk/>
          <pc:sldMk cId="3261045823" sldId="1312"/>
        </pc:sldMkLst>
        <pc:spChg chg="add mod">
          <ac:chgData name="Weiss, Marietta [ZAB]" userId="c8721209-b611-4b69-bdb8-8e114eafd7a7" providerId="ADAL" clId="{E3A83454-2373-43C8-968D-739DCA8CECA3}" dt="2023-09-22T11:46:25.266" v="5970" actId="554"/>
          <ac:spMkLst>
            <pc:docMk/>
            <pc:sldMk cId="3261045823" sldId="1312"/>
            <ac:spMk id="2" creationId="{2445A8D1-BAB4-4113-86F0-9A10285A9B4C}"/>
          </ac:spMkLst>
        </pc:spChg>
        <pc:spChg chg="add mod">
          <ac:chgData name="Weiss, Marietta [ZAB]" userId="c8721209-b611-4b69-bdb8-8e114eafd7a7" providerId="ADAL" clId="{E3A83454-2373-43C8-968D-739DCA8CECA3}" dt="2023-09-22T10:10:41.306" v="4146"/>
          <ac:spMkLst>
            <pc:docMk/>
            <pc:sldMk cId="3261045823" sldId="1312"/>
            <ac:spMk id="3" creationId="{D2DA76B9-64B7-BE7B-B8B4-E59ACB1C61EC}"/>
          </ac:spMkLst>
        </pc:spChg>
        <pc:spChg chg="add del mod">
          <ac:chgData name="Weiss, Marietta [ZAB]" userId="c8721209-b611-4b69-bdb8-8e114eafd7a7" providerId="ADAL" clId="{E3A83454-2373-43C8-968D-739DCA8CECA3}" dt="2023-09-22T10:10:47.087" v="4159" actId="478"/>
          <ac:spMkLst>
            <pc:docMk/>
            <pc:sldMk cId="3261045823" sldId="1312"/>
            <ac:spMk id="4" creationId="{8AA107F1-4E26-41EF-068B-1082FF67A210}"/>
          </ac:spMkLst>
        </pc:spChg>
        <pc:spChg chg="add mod">
          <ac:chgData name="Weiss, Marietta [ZAB]" userId="c8721209-b611-4b69-bdb8-8e114eafd7a7" providerId="ADAL" clId="{E3A83454-2373-43C8-968D-739DCA8CECA3}" dt="2023-09-22T10:10:57.064" v="4164" actId="13926"/>
          <ac:spMkLst>
            <pc:docMk/>
            <pc:sldMk cId="3261045823" sldId="1312"/>
            <ac:spMk id="6" creationId="{B0028CF9-22FE-7997-9D23-ABD295082D46}"/>
          </ac:spMkLst>
        </pc:spChg>
        <pc:spChg chg="add mod">
          <ac:chgData name="Weiss, Marietta [ZAB]" userId="c8721209-b611-4b69-bdb8-8e114eafd7a7" providerId="ADAL" clId="{E3A83454-2373-43C8-968D-739DCA8CECA3}" dt="2023-09-22T10:14:35.121" v="4289"/>
          <ac:spMkLst>
            <pc:docMk/>
            <pc:sldMk cId="3261045823" sldId="1312"/>
            <ac:spMk id="7" creationId="{C0A0F79C-6D78-F5B8-9F35-567F734B9A20}"/>
          </ac:spMkLst>
        </pc:spChg>
        <pc:spChg chg="add del mod">
          <ac:chgData name="Weiss, Marietta [ZAB]" userId="c8721209-b611-4b69-bdb8-8e114eafd7a7" providerId="ADAL" clId="{E3A83454-2373-43C8-968D-739DCA8CECA3}" dt="2023-09-22T10:28:12.461" v="5015" actId="478"/>
          <ac:spMkLst>
            <pc:docMk/>
            <pc:sldMk cId="3261045823" sldId="1312"/>
            <ac:spMk id="10" creationId="{48859A3F-2FA3-6AAD-5F10-9793675EE4C2}"/>
          </ac:spMkLst>
        </pc:spChg>
        <pc:spChg chg="add del mod">
          <ac:chgData name="Weiss, Marietta [ZAB]" userId="c8721209-b611-4b69-bdb8-8e114eafd7a7" providerId="ADAL" clId="{E3A83454-2373-43C8-968D-739DCA8CECA3}" dt="2023-09-22T10:30:16.808" v="5086" actId="478"/>
          <ac:spMkLst>
            <pc:docMk/>
            <pc:sldMk cId="3261045823" sldId="1312"/>
            <ac:spMk id="11" creationId="{9F8B89FD-F5EC-086B-09B8-2F39CE34B25C}"/>
          </ac:spMkLst>
        </pc:spChg>
        <pc:spChg chg="add mod">
          <ac:chgData name="Weiss, Marietta [ZAB]" userId="c8721209-b611-4b69-bdb8-8e114eafd7a7" providerId="ADAL" clId="{E3A83454-2373-43C8-968D-739DCA8CECA3}" dt="2023-09-22T11:46:29.666" v="5971" actId="13926"/>
          <ac:spMkLst>
            <pc:docMk/>
            <pc:sldMk cId="3261045823" sldId="1312"/>
            <ac:spMk id="12" creationId="{019BE433-6A14-D3C2-7AA2-BCC142C3819F}"/>
          </ac:spMkLst>
        </pc:spChg>
        <pc:spChg chg="mod">
          <ac:chgData name="Weiss, Marietta [ZAB]" userId="c8721209-b611-4b69-bdb8-8e114eafd7a7" providerId="ADAL" clId="{E3A83454-2373-43C8-968D-739DCA8CECA3}" dt="2023-09-22T10:14:39.785" v="4291" actId="20577"/>
          <ac:spMkLst>
            <pc:docMk/>
            <pc:sldMk cId="3261045823" sldId="1312"/>
            <ac:spMk id="25" creationId="{4B9D2787-6EA5-10CF-EDF5-DFC4A7B5E14D}"/>
          </ac:spMkLst>
        </pc:spChg>
        <pc:spChg chg="mod">
          <ac:chgData name="Weiss, Marietta [ZAB]" userId="c8721209-b611-4b69-bdb8-8e114eafd7a7" providerId="ADAL" clId="{E3A83454-2373-43C8-968D-739DCA8CECA3}" dt="2023-09-22T11:46:19.722" v="5951" actId="552"/>
          <ac:spMkLst>
            <pc:docMk/>
            <pc:sldMk cId="3261045823" sldId="1312"/>
            <ac:spMk id="26" creationId="{1DB69A52-B7BC-BEB4-3B5E-4CEE9807D511}"/>
          </ac:spMkLst>
        </pc:spChg>
        <pc:spChg chg="del">
          <ac:chgData name="Weiss, Marietta [ZAB]" userId="c8721209-b611-4b69-bdb8-8e114eafd7a7" providerId="ADAL" clId="{E3A83454-2373-43C8-968D-739DCA8CECA3}" dt="2023-09-22T10:14:34.883" v="4288" actId="478"/>
          <ac:spMkLst>
            <pc:docMk/>
            <pc:sldMk cId="3261045823" sldId="1312"/>
            <ac:spMk id="33" creationId="{69E80403-1C87-1417-9C7F-190C846F4C8C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34" creationId="{342BCDD0-F046-428C-D16F-25C96A26E762}"/>
          </ac:spMkLst>
        </pc:spChg>
        <pc:spChg chg="del">
          <ac:chgData name="Weiss, Marietta [ZAB]" userId="c8721209-b611-4b69-bdb8-8e114eafd7a7" providerId="ADAL" clId="{E3A83454-2373-43C8-968D-739DCA8CECA3}" dt="2023-09-22T10:10:01.839" v="4142" actId="478"/>
          <ac:spMkLst>
            <pc:docMk/>
            <pc:sldMk cId="3261045823" sldId="1312"/>
            <ac:spMk id="35" creationId="{EF84964C-6136-B780-336C-C8591806C4B5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36" creationId="{3D837BBF-0716-A228-3DB8-247B162F36A4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37" creationId="{7CF7EE04-D253-1550-8107-B4AAA3D1BC0A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38" creationId="{92B76833-8C3F-C8C9-E738-7ACD7729F116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39" creationId="{F1CA004B-C2E6-7A14-CA4B-05BA042DEC85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40" creationId="{B0859A27-841F-984A-C553-2854B5267FEC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46" creationId="{F38C5AA9-2DB7-D70C-0CA5-C6F6CF450EF9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47" creationId="{F5C12604-B42E-2F89-4247-91F66C7C84A7}"/>
          </ac:spMkLst>
        </pc:spChg>
        <pc:spChg chg="del">
          <ac:chgData name="Weiss, Marietta [ZAB]" userId="c8721209-b611-4b69-bdb8-8e114eafd7a7" providerId="ADAL" clId="{E3A83454-2373-43C8-968D-739DCA8CECA3}" dt="2023-09-22T10:09:59.614" v="4141" actId="478"/>
          <ac:spMkLst>
            <pc:docMk/>
            <pc:sldMk cId="3261045823" sldId="1312"/>
            <ac:spMk id="48" creationId="{B5DFC980-063A-3702-4967-65CC083552AD}"/>
          </ac:spMkLst>
        </pc:spChg>
        <pc:spChg chg="del mod">
          <ac:chgData name="Weiss, Marietta [ZAB]" userId="c8721209-b611-4b69-bdb8-8e114eafd7a7" providerId="ADAL" clId="{E3A83454-2373-43C8-968D-739DCA8CECA3}" dt="2023-09-22T10:28:09.298" v="5012" actId="478"/>
          <ac:spMkLst>
            <pc:docMk/>
            <pc:sldMk cId="3261045823" sldId="1312"/>
            <ac:spMk id="49" creationId="{4D6EA1FE-F81D-3B5C-1D8B-6DA102A0A513}"/>
          </ac:spMkLst>
        </pc:spChg>
      </pc:sldChg>
      <pc:sldChg chg="addSp delSp modSp add mod">
        <pc:chgData name="Weiss, Marietta [ZAB]" userId="c8721209-b611-4b69-bdb8-8e114eafd7a7" providerId="ADAL" clId="{E3A83454-2373-43C8-968D-739DCA8CECA3}" dt="2023-09-22T11:44:53.453" v="5946" actId="6549"/>
        <pc:sldMkLst>
          <pc:docMk/>
          <pc:sldMk cId="2726729205" sldId="1313"/>
        </pc:sldMkLst>
        <pc:spChg chg="add del mod">
          <ac:chgData name="Weiss, Marietta [ZAB]" userId="c8721209-b611-4b69-bdb8-8e114eafd7a7" providerId="ADAL" clId="{E3A83454-2373-43C8-968D-739DCA8CECA3}" dt="2023-09-22T10:29:52.231" v="5081" actId="478"/>
          <ac:spMkLst>
            <pc:docMk/>
            <pc:sldMk cId="2726729205" sldId="1313"/>
            <ac:spMk id="2" creationId="{309C4025-25BE-D7F5-5535-0C8A1520B54C}"/>
          </ac:spMkLst>
        </pc:spChg>
        <pc:spChg chg="add mod">
          <ac:chgData name="Weiss, Marietta [ZAB]" userId="c8721209-b611-4b69-bdb8-8e114eafd7a7" providerId="ADAL" clId="{E3A83454-2373-43C8-968D-739DCA8CECA3}" dt="2023-09-22T10:30:18.777" v="5087"/>
          <ac:spMkLst>
            <pc:docMk/>
            <pc:sldMk cId="2726729205" sldId="1313"/>
            <ac:spMk id="3" creationId="{BFDC1DB9-CB99-54F8-3652-4B7141C47009}"/>
          </ac:spMkLst>
        </pc:spChg>
        <pc:spChg chg="mod">
          <ac:chgData name="Weiss, Marietta [ZAB]" userId="c8721209-b611-4b69-bdb8-8e114eafd7a7" providerId="ADAL" clId="{E3A83454-2373-43C8-968D-739DCA8CECA3}" dt="2023-09-22T11:43:24.377" v="5856" actId="947"/>
          <ac:spMkLst>
            <pc:docMk/>
            <pc:sldMk cId="2726729205" sldId="1313"/>
            <ac:spMk id="4" creationId="{0A8A034F-0594-95C7-7EEE-3F3618097185}"/>
          </ac:spMkLst>
        </pc:spChg>
        <pc:spChg chg="mod">
          <ac:chgData name="Weiss, Marietta [ZAB]" userId="c8721209-b611-4b69-bdb8-8e114eafd7a7" providerId="ADAL" clId="{E3A83454-2373-43C8-968D-739DCA8CECA3}" dt="2023-09-22T10:29:27.155" v="5068" actId="207"/>
          <ac:spMkLst>
            <pc:docMk/>
            <pc:sldMk cId="2726729205" sldId="1313"/>
            <ac:spMk id="5" creationId="{C93D9A1E-C1A4-AC45-BFB5-5351922E4FE7}"/>
          </ac:spMkLst>
        </pc:spChg>
        <pc:spChg chg="add mod">
          <ac:chgData name="Weiss, Marietta [ZAB]" userId="c8721209-b611-4b69-bdb8-8e114eafd7a7" providerId="ADAL" clId="{E3A83454-2373-43C8-968D-739DCA8CECA3}" dt="2023-09-22T11:35:03.304" v="5611" actId="1076"/>
          <ac:spMkLst>
            <pc:docMk/>
            <pc:sldMk cId="2726729205" sldId="1313"/>
            <ac:spMk id="6" creationId="{54B13F8C-99FA-1244-1DE7-E7AF89EAB730}"/>
          </ac:spMkLst>
        </pc:spChg>
        <pc:spChg chg="add del mod">
          <ac:chgData name="Weiss, Marietta [ZAB]" userId="c8721209-b611-4b69-bdb8-8e114eafd7a7" providerId="ADAL" clId="{E3A83454-2373-43C8-968D-739DCA8CECA3}" dt="2023-09-22T11:29:55.416" v="5373" actId="478"/>
          <ac:spMkLst>
            <pc:docMk/>
            <pc:sldMk cId="2726729205" sldId="1313"/>
            <ac:spMk id="7" creationId="{9838E368-DB6A-73BA-8921-471BD2BA1883}"/>
          </ac:spMkLst>
        </pc:spChg>
        <pc:spChg chg="add del mod">
          <ac:chgData name="Weiss, Marietta [ZAB]" userId="c8721209-b611-4b69-bdb8-8e114eafd7a7" providerId="ADAL" clId="{E3A83454-2373-43C8-968D-739DCA8CECA3}" dt="2023-09-22T11:29:10.004" v="5357"/>
          <ac:spMkLst>
            <pc:docMk/>
            <pc:sldMk cId="2726729205" sldId="1313"/>
            <ac:spMk id="8" creationId="{E29A3280-3F43-0C98-9898-E5F4B316E6ED}"/>
          </ac:spMkLst>
        </pc:spChg>
        <pc:spChg chg="del">
          <ac:chgData name="Weiss, Marietta [ZAB]" userId="c8721209-b611-4b69-bdb8-8e114eafd7a7" providerId="ADAL" clId="{E3A83454-2373-43C8-968D-739DCA8CECA3}" dt="2023-09-22T11:24:01.530" v="5178" actId="478"/>
          <ac:spMkLst>
            <pc:docMk/>
            <pc:sldMk cId="2726729205" sldId="1313"/>
            <ac:spMk id="10" creationId="{48A982FD-609A-7E89-0CF3-CE5889DCF68C}"/>
          </ac:spMkLst>
        </pc:spChg>
        <pc:spChg chg="del">
          <ac:chgData name="Weiss, Marietta [ZAB]" userId="c8721209-b611-4b69-bdb8-8e114eafd7a7" providerId="ADAL" clId="{E3A83454-2373-43C8-968D-739DCA8CECA3}" dt="2023-09-22T11:22:50.168" v="5167" actId="478"/>
          <ac:spMkLst>
            <pc:docMk/>
            <pc:sldMk cId="2726729205" sldId="1313"/>
            <ac:spMk id="11" creationId="{3ABBAE7B-712E-A11F-05DD-5419E90B7DDD}"/>
          </ac:spMkLst>
        </pc:spChg>
        <pc:spChg chg="del">
          <ac:chgData name="Weiss, Marietta [ZAB]" userId="c8721209-b611-4b69-bdb8-8e114eafd7a7" providerId="ADAL" clId="{E3A83454-2373-43C8-968D-739DCA8CECA3}" dt="2023-09-22T11:24:20.456" v="5183" actId="478"/>
          <ac:spMkLst>
            <pc:docMk/>
            <pc:sldMk cId="2726729205" sldId="1313"/>
            <ac:spMk id="12" creationId="{114A3195-3E9B-B9ED-8376-5BD5F82D7B07}"/>
          </ac:spMkLst>
        </pc:spChg>
        <pc:spChg chg="del">
          <ac:chgData name="Weiss, Marietta [ZAB]" userId="c8721209-b611-4b69-bdb8-8e114eafd7a7" providerId="ADAL" clId="{E3A83454-2373-43C8-968D-739DCA8CECA3}" dt="2023-09-22T10:30:28.081" v="5091" actId="478"/>
          <ac:spMkLst>
            <pc:docMk/>
            <pc:sldMk cId="2726729205" sldId="1313"/>
            <ac:spMk id="13" creationId="{9606800F-F240-45EA-BAE0-43445E4DF202}"/>
          </ac:spMkLst>
        </pc:spChg>
        <pc:spChg chg="del">
          <ac:chgData name="Weiss, Marietta [ZAB]" userId="c8721209-b611-4b69-bdb8-8e114eafd7a7" providerId="ADAL" clId="{E3A83454-2373-43C8-968D-739DCA8CECA3}" dt="2023-09-22T10:29:06.654" v="5031" actId="478"/>
          <ac:spMkLst>
            <pc:docMk/>
            <pc:sldMk cId="2726729205" sldId="1313"/>
            <ac:spMk id="14" creationId="{15F8887A-5E5D-810B-4667-812225995854}"/>
          </ac:spMkLst>
        </pc:spChg>
        <pc:spChg chg="del">
          <ac:chgData name="Weiss, Marietta [ZAB]" userId="c8721209-b611-4b69-bdb8-8e114eafd7a7" providerId="ADAL" clId="{E3A83454-2373-43C8-968D-739DCA8CECA3}" dt="2023-09-22T10:29:59.299" v="5084" actId="478"/>
          <ac:spMkLst>
            <pc:docMk/>
            <pc:sldMk cId="2726729205" sldId="1313"/>
            <ac:spMk id="15" creationId="{C371032F-7F8A-9225-191F-506F3E2460FB}"/>
          </ac:spMkLst>
        </pc:spChg>
        <pc:spChg chg="mod">
          <ac:chgData name="Weiss, Marietta [ZAB]" userId="c8721209-b611-4b69-bdb8-8e114eafd7a7" providerId="ADAL" clId="{E3A83454-2373-43C8-968D-739DCA8CECA3}" dt="2023-09-22T10:29:55.062" v="5083" actId="20577"/>
          <ac:spMkLst>
            <pc:docMk/>
            <pc:sldMk cId="2726729205" sldId="1313"/>
            <ac:spMk id="16" creationId="{998F9E91-8A57-8896-2353-D42FF5DDA3F1}"/>
          </ac:spMkLst>
        </pc:spChg>
        <pc:spChg chg="add del mod">
          <ac:chgData name="Weiss, Marietta [ZAB]" userId="c8721209-b611-4b69-bdb8-8e114eafd7a7" providerId="ADAL" clId="{E3A83454-2373-43C8-968D-739DCA8CECA3}" dt="2023-09-22T11:35:07.469" v="5612" actId="478"/>
          <ac:spMkLst>
            <pc:docMk/>
            <pc:sldMk cId="2726729205" sldId="1313"/>
            <ac:spMk id="18" creationId="{B3E81558-AA84-8833-2532-E734192E8936}"/>
          </ac:spMkLst>
        </pc:spChg>
        <pc:spChg chg="add del mod">
          <ac:chgData name="Weiss, Marietta [ZAB]" userId="c8721209-b611-4b69-bdb8-8e114eafd7a7" providerId="ADAL" clId="{E3A83454-2373-43C8-968D-739DCA8CECA3}" dt="2023-09-22T11:33:42.867" v="5528"/>
          <ac:spMkLst>
            <pc:docMk/>
            <pc:sldMk cId="2726729205" sldId="1313"/>
            <ac:spMk id="19" creationId="{76E5169C-0F17-7A26-8547-698470C8A5F5}"/>
          </ac:spMkLst>
        </pc:spChg>
        <pc:spChg chg="del">
          <ac:chgData name="Weiss, Marietta [ZAB]" userId="c8721209-b611-4b69-bdb8-8e114eafd7a7" providerId="ADAL" clId="{E3A83454-2373-43C8-968D-739DCA8CECA3}" dt="2023-09-22T10:29:02.455" v="5025" actId="478"/>
          <ac:spMkLst>
            <pc:docMk/>
            <pc:sldMk cId="2726729205" sldId="1313"/>
            <ac:spMk id="20" creationId="{E513D505-13DC-FE8D-9289-4A813924707E}"/>
          </ac:spMkLst>
        </pc:spChg>
        <pc:spChg chg="add del mod">
          <ac:chgData name="Weiss, Marietta [ZAB]" userId="c8721209-b611-4b69-bdb8-8e114eafd7a7" providerId="ADAL" clId="{E3A83454-2373-43C8-968D-739DCA8CECA3}" dt="2023-09-22T11:33:47.023" v="5530" actId="478"/>
          <ac:spMkLst>
            <pc:docMk/>
            <pc:sldMk cId="2726729205" sldId="1313"/>
            <ac:spMk id="23" creationId="{1987ED4D-1851-8C3E-ED58-966FEB6CDBDD}"/>
          </ac:spMkLst>
        </pc:spChg>
        <pc:spChg chg="add mod">
          <ac:chgData name="Weiss, Marietta [ZAB]" userId="c8721209-b611-4b69-bdb8-8e114eafd7a7" providerId="ADAL" clId="{E3A83454-2373-43C8-968D-739DCA8CECA3}" dt="2023-09-22T11:38:37.162" v="5777" actId="13926"/>
          <ac:spMkLst>
            <pc:docMk/>
            <pc:sldMk cId="2726729205" sldId="1313"/>
            <ac:spMk id="25" creationId="{DFB86E4D-EAA5-904A-833C-01AE338DE17D}"/>
          </ac:spMkLst>
        </pc:spChg>
        <pc:spChg chg="del">
          <ac:chgData name="Weiss, Marietta [ZAB]" userId="c8721209-b611-4b69-bdb8-8e114eafd7a7" providerId="ADAL" clId="{E3A83454-2373-43C8-968D-739DCA8CECA3}" dt="2023-09-22T10:29:02.856" v="5026" actId="478"/>
          <ac:spMkLst>
            <pc:docMk/>
            <pc:sldMk cId="2726729205" sldId="1313"/>
            <ac:spMk id="26" creationId="{1DB69A52-B7BC-BEB4-3B5E-4CEE9807D511}"/>
          </ac:spMkLst>
        </pc:spChg>
        <pc:spChg chg="add del mod">
          <ac:chgData name="Weiss, Marietta [ZAB]" userId="c8721209-b611-4b69-bdb8-8e114eafd7a7" providerId="ADAL" clId="{E3A83454-2373-43C8-968D-739DCA8CECA3}" dt="2023-09-22T11:44:12.564" v="5863" actId="478"/>
          <ac:spMkLst>
            <pc:docMk/>
            <pc:sldMk cId="2726729205" sldId="1313"/>
            <ac:spMk id="33" creationId="{7D1E5DD5-ACA5-8A45-F2E0-7567D8823839}"/>
          </ac:spMkLst>
        </pc:spChg>
        <pc:spChg chg="del">
          <ac:chgData name="Weiss, Marietta [ZAB]" userId="c8721209-b611-4b69-bdb8-8e114eafd7a7" providerId="ADAL" clId="{E3A83454-2373-43C8-968D-739DCA8CECA3}" dt="2023-09-22T10:29:04.940" v="5029" actId="478"/>
          <ac:spMkLst>
            <pc:docMk/>
            <pc:sldMk cId="2726729205" sldId="1313"/>
            <ac:spMk id="34" creationId="{342BCDD0-F046-428C-D16F-25C96A26E762}"/>
          </ac:spMkLst>
        </pc:spChg>
        <pc:spChg chg="add del mod">
          <ac:chgData name="Weiss, Marietta [ZAB]" userId="c8721209-b611-4b69-bdb8-8e114eafd7a7" providerId="ADAL" clId="{E3A83454-2373-43C8-968D-739DCA8CECA3}" dt="2023-09-22T11:42:26.858" v="5842" actId="478"/>
          <ac:spMkLst>
            <pc:docMk/>
            <pc:sldMk cId="2726729205" sldId="1313"/>
            <ac:spMk id="35" creationId="{74464850-2D40-29CD-1856-E9E2CF9B91A2}"/>
          </ac:spMkLst>
        </pc:spChg>
        <pc:spChg chg="del mod">
          <ac:chgData name="Weiss, Marietta [ZAB]" userId="c8721209-b611-4b69-bdb8-8e114eafd7a7" providerId="ADAL" clId="{E3A83454-2373-43C8-968D-739DCA8CECA3}" dt="2023-09-22T10:29:04.056" v="5028" actId="478"/>
          <ac:spMkLst>
            <pc:docMk/>
            <pc:sldMk cId="2726729205" sldId="1313"/>
            <ac:spMk id="36" creationId="{3D837BBF-0716-A228-3DB8-247B162F36A4}"/>
          </ac:spMkLst>
        </pc:spChg>
        <pc:spChg chg="add mod">
          <ac:chgData name="Weiss, Marietta [ZAB]" userId="c8721209-b611-4b69-bdb8-8e114eafd7a7" providerId="ADAL" clId="{E3A83454-2373-43C8-968D-739DCA8CECA3}" dt="2023-09-22T11:43:57.040" v="5862" actId="1076"/>
          <ac:spMkLst>
            <pc:docMk/>
            <pc:sldMk cId="2726729205" sldId="1313"/>
            <ac:spMk id="37" creationId="{28D34B9E-0650-1F67-19C4-1C5945082BB7}"/>
          </ac:spMkLst>
        </pc:spChg>
        <pc:spChg chg="del">
          <ac:chgData name="Weiss, Marietta [ZAB]" userId="c8721209-b611-4b69-bdb8-8e114eafd7a7" providerId="ADAL" clId="{E3A83454-2373-43C8-968D-739DCA8CECA3}" dt="2023-09-22T10:29:05.842" v="5030" actId="478"/>
          <ac:spMkLst>
            <pc:docMk/>
            <pc:sldMk cId="2726729205" sldId="1313"/>
            <ac:spMk id="38" creationId="{92B76833-8C3F-C8C9-E738-7ACD7729F116}"/>
          </ac:spMkLst>
        </pc:spChg>
        <pc:spChg chg="mod">
          <ac:chgData name="Weiss, Marietta [ZAB]" userId="c8721209-b611-4b69-bdb8-8e114eafd7a7" providerId="ADAL" clId="{E3A83454-2373-43C8-968D-739DCA8CECA3}" dt="2023-09-22T11:40:10.777" v="5799"/>
          <ac:spMkLst>
            <pc:docMk/>
            <pc:sldMk cId="2726729205" sldId="1313"/>
            <ac:spMk id="40" creationId="{9F084470-8F4F-7BE3-9098-2F58151B0DF5}"/>
          </ac:spMkLst>
        </pc:spChg>
        <pc:spChg chg="mod">
          <ac:chgData name="Weiss, Marietta [ZAB]" userId="c8721209-b611-4b69-bdb8-8e114eafd7a7" providerId="ADAL" clId="{E3A83454-2373-43C8-968D-739DCA8CECA3}" dt="2023-09-22T11:40:10.777" v="5799"/>
          <ac:spMkLst>
            <pc:docMk/>
            <pc:sldMk cId="2726729205" sldId="1313"/>
            <ac:spMk id="41" creationId="{C8AC52D2-3501-5EB2-100D-32D735C91ECB}"/>
          </ac:spMkLst>
        </pc:spChg>
        <pc:spChg chg="add mod">
          <ac:chgData name="Weiss, Marietta [ZAB]" userId="c8721209-b611-4b69-bdb8-8e114eafd7a7" providerId="ADAL" clId="{E3A83454-2373-43C8-968D-739DCA8CECA3}" dt="2023-09-22T11:44:53.453" v="5946" actId="6549"/>
          <ac:spMkLst>
            <pc:docMk/>
            <pc:sldMk cId="2726729205" sldId="1313"/>
            <ac:spMk id="42" creationId="{3B2C9D02-0C1C-457D-0201-23E2525EDDBB}"/>
          </ac:spMkLst>
        </pc:spChg>
        <pc:spChg chg="add mod">
          <ac:chgData name="Weiss, Marietta [ZAB]" userId="c8721209-b611-4b69-bdb8-8e114eafd7a7" providerId="ADAL" clId="{E3A83454-2373-43C8-968D-739DCA8CECA3}" dt="2023-09-22T11:44:47.140" v="5939"/>
          <ac:spMkLst>
            <pc:docMk/>
            <pc:sldMk cId="2726729205" sldId="1313"/>
            <ac:spMk id="43" creationId="{007A3EE8-1BFD-3D5C-8AF9-E57868E9524E}"/>
          </ac:spMkLst>
        </pc:spChg>
        <pc:spChg chg="del">
          <ac:chgData name="Weiss, Marietta [ZAB]" userId="c8721209-b611-4b69-bdb8-8e114eafd7a7" providerId="ADAL" clId="{E3A83454-2373-43C8-968D-739DCA8CECA3}" dt="2023-09-22T10:29:07.527" v="5032" actId="478"/>
          <ac:spMkLst>
            <pc:docMk/>
            <pc:sldMk cId="2726729205" sldId="1313"/>
            <ac:spMk id="46" creationId="{F38C5AA9-2DB7-D70C-0CA5-C6F6CF450EF9}"/>
          </ac:spMkLst>
        </pc:spChg>
        <pc:spChg chg="del">
          <ac:chgData name="Weiss, Marietta [ZAB]" userId="c8721209-b611-4b69-bdb8-8e114eafd7a7" providerId="ADAL" clId="{E3A83454-2373-43C8-968D-739DCA8CECA3}" dt="2023-09-22T10:30:20.238" v="5088" actId="478"/>
          <ac:spMkLst>
            <pc:docMk/>
            <pc:sldMk cId="2726729205" sldId="1313"/>
            <ac:spMk id="47" creationId="{F5C12604-B42E-2F89-4247-91F66C7C84A7}"/>
          </ac:spMkLst>
        </pc:spChg>
        <pc:grpChg chg="add del mod">
          <ac:chgData name="Weiss, Marietta [ZAB]" userId="c8721209-b611-4b69-bdb8-8e114eafd7a7" providerId="ADAL" clId="{E3A83454-2373-43C8-968D-739DCA8CECA3}" dt="2023-09-22T11:42:26.201" v="5841" actId="478"/>
          <ac:grpSpMkLst>
            <pc:docMk/>
            <pc:sldMk cId="2726729205" sldId="1313"/>
            <ac:grpSpMk id="39" creationId="{865B00FA-8CB6-FD6D-7AE1-A9D304C133B3}"/>
          </ac:grpSpMkLst>
        </pc:grpChg>
      </pc:sldChg>
      <pc:sldChg chg="new del">
        <pc:chgData name="Weiss, Marietta [ZAB]" userId="c8721209-b611-4b69-bdb8-8e114eafd7a7" providerId="ADAL" clId="{E3A83454-2373-43C8-968D-739DCA8CECA3}" dt="2023-09-22T12:34:47.515" v="6186" actId="680"/>
        <pc:sldMkLst>
          <pc:docMk/>
          <pc:sldMk cId="3266482989" sldId="1314"/>
        </pc:sldMkLst>
      </pc:sldChg>
      <pc:sldChg chg="addSp delSp modSp add mod">
        <pc:chgData name="Weiss, Marietta [ZAB]" userId="c8721209-b611-4b69-bdb8-8e114eafd7a7" providerId="ADAL" clId="{E3A83454-2373-43C8-968D-739DCA8CECA3}" dt="2023-09-25T13:11:08.153" v="7648" actId="478"/>
        <pc:sldMkLst>
          <pc:docMk/>
          <pc:sldMk cId="3032190989" sldId="1536"/>
        </pc:sldMkLst>
        <pc:spChg chg="add mod">
          <ac:chgData name="Weiss, Marietta [ZAB]" userId="c8721209-b611-4b69-bdb8-8e114eafd7a7" providerId="ADAL" clId="{E3A83454-2373-43C8-968D-739DCA8CECA3}" dt="2023-09-25T13:10:23.196" v="7635"/>
          <ac:spMkLst>
            <pc:docMk/>
            <pc:sldMk cId="3032190989" sldId="1536"/>
            <ac:spMk id="5" creationId="{25741E92-AF9E-C83A-04FD-763025224FCB}"/>
          </ac:spMkLst>
        </pc:spChg>
        <pc:spChg chg="del mod">
          <ac:chgData name="Weiss, Marietta [ZAB]" userId="c8721209-b611-4b69-bdb8-8e114eafd7a7" providerId="ADAL" clId="{E3A83454-2373-43C8-968D-739DCA8CECA3}" dt="2023-09-25T13:11:05.089" v="7647" actId="478"/>
          <ac:spMkLst>
            <pc:docMk/>
            <pc:sldMk cId="3032190989" sldId="1536"/>
            <ac:spMk id="7" creationId="{DF488E6A-69D4-C308-2CFF-0681D588B4E3}"/>
          </ac:spMkLst>
        </pc:spChg>
        <pc:spChg chg="add mod">
          <ac:chgData name="Weiss, Marietta [ZAB]" userId="c8721209-b611-4b69-bdb8-8e114eafd7a7" providerId="ADAL" clId="{E3A83454-2373-43C8-968D-739DCA8CECA3}" dt="2023-09-25T13:10:59.505" v="7644"/>
          <ac:spMkLst>
            <pc:docMk/>
            <pc:sldMk cId="3032190989" sldId="1536"/>
            <ac:spMk id="8" creationId="{0B09FB03-7A2F-CEA3-8D65-E3D2795C9C00}"/>
          </ac:spMkLst>
        </pc:spChg>
        <pc:spChg chg="del mod">
          <ac:chgData name="Weiss, Marietta [ZAB]" userId="c8721209-b611-4b69-bdb8-8e114eafd7a7" providerId="ADAL" clId="{E3A83454-2373-43C8-968D-739DCA8CECA3}" dt="2023-09-25T13:10:24.221" v="7636" actId="478"/>
          <ac:spMkLst>
            <pc:docMk/>
            <pc:sldMk cId="3032190989" sldId="1536"/>
            <ac:spMk id="9" creationId="{A7F8D45A-07D9-6CD9-C04E-F5119080D4EF}"/>
          </ac:spMkLst>
        </pc:spChg>
        <pc:spChg chg="add del mod">
          <ac:chgData name="Weiss, Marietta [ZAB]" userId="c8721209-b611-4b69-bdb8-8e114eafd7a7" providerId="ADAL" clId="{E3A83454-2373-43C8-968D-739DCA8CECA3}" dt="2023-09-25T13:11:08.153" v="7648" actId="478"/>
          <ac:spMkLst>
            <pc:docMk/>
            <pc:sldMk cId="3032190989" sldId="1536"/>
            <ac:spMk id="11" creationId="{0FC4F6F9-8E8E-08D7-8550-297B5604A110}"/>
          </ac:spMkLst>
        </pc:spChg>
        <pc:picChg chg="add del mod">
          <ac:chgData name="Weiss, Marietta [ZAB]" userId="c8721209-b611-4b69-bdb8-8e114eafd7a7" providerId="ADAL" clId="{E3A83454-2373-43C8-968D-739DCA8CECA3}" dt="2023-09-25T13:11:02.541" v="7646" actId="478"/>
          <ac:picMkLst>
            <pc:docMk/>
            <pc:sldMk cId="3032190989" sldId="1536"/>
            <ac:picMk id="41" creationId="{FD092C5E-8B42-BB73-A0D8-9D362A44BF1A}"/>
          </ac:picMkLst>
        </pc:picChg>
      </pc:sldChg>
      <pc:sldChg chg="addSp delSp modSp add mod">
        <pc:chgData name="Weiss, Marietta [ZAB]" userId="c8721209-b611-4b69-bdb8-8e114eafd7a7" providerId="ADAL" clId="{E3A83454-2373-43C8-968D-739DCA8CECA3}" dt="2023-09-25T12:53:29.074" v="7030"/>
        <pc:sldMkLst>
          <pc:docMk/>
          <pc:sldMk cId="3320336530" sldId="1972"/>
        </pc:sldMkLst>
        <pc:spChg chg="add mod">
          <ac:chgData name="Weiss, Marietta [ZAB]" userId="c8721209-b611-4b69-bdb8-8e114eafd7a7" providerId="ADAL" clId="{E3A83454-2373-43C8-968D-739DCA8CECA3}" dt="2023-09-25T12:53:15.083" v="7025" actId="20577"/>
          <ac:spMkLst>
            <pc:docMk/>
            <pc:sldMk cId="3320336530" sldId="1972"/>
            <ac:spMk id="4" creationId="{B99B959B-450C-95F1-FCBC-128131FA5ACB}"/>
          </ac:spMkLst>
        </pc:spChg>
        <pc:spChg chg="add mod">
          <ac:chgData name="Weiss, Marietta [ZAB]" userId="c8721209-b611-4b69-bdb8-8e114eafd7a7" providerId="ADAL" clId="{E3A83454-2373-43C8-968D-739DCA8CECA3}" dt="2023-09-25T12:53:24.658" v="7028"/>
          <ac:spMkLst>
            <pc:docMk/>
            <pc:sldMk cId="3320336530" sldId="1972"/>
            <ac:spMk id="8" creationId="{319E9052-B8BD-1856-6250-3026AC41F610}"/>
          </ac:spMkLst>
        </pc:spChg>
        <pc:spChg chg="add mod">
          <ac:chgData name="Weiss, Marietta [ZAB]" userId="c8721209-b611-4b69-bdb8-8e114eafd7a7" providerId="ADAL" clId="{E3A83454-2373-43C8-968D-739DCA8CECA3}" dt="2023-09-25T12:53:29.074" v="7030"/>
          <ac:spMkLst>
            <pc:docMk/>
            <pc:sldMk cId="3320336530" sldId="1972"/>
            <ac:spMk id="21" creationId="{23CBA846-D802-4FCC-7389-C1D63FEBE3D5}"/>
          </ac:spMkLst>
        </pc:spChg>
        <pc:spChg chg="del mod">
          <ac:chgData name="Weiss, Marietta [ZAB]" userId="c8721209-b611-4b69-bdb8-8e114eafd7a7" providerId="ADAL" clId="{E3A83454-2373-43C8-968D-739DCA8CECA3}" dt="2023-09-25T12:53:25.994" v="7029" actId="478"/>
          <ac:spMkLst>
            <pc:docMk/>
            <pc:sldMk cId="3320336530" sldId="1972"/>
            <ac:spMk id="25" creationId="{16B2F468-AF10-F178-BA92-FE8D99F68E1D}"/>
          </ac:spMkLst>
        </pc:spChg>
        <pc:spChg chg="del">
          <ac:chgData name="Weiss, Marietta [ZAB]" userId="c8721209-b611-4b69-bdb8-8e114eafd7a7" providerId="ADAL" clId="{E3A83454-2373-43C8-968D-739DCA8CECA3}" dt="2023-09-25T12:53:06.843" v="6983" actId="478"/>
          <ac:spMkLst>
            <pc:docMk/>
            <pc:sldMk cId="3320336530" sldId="1972"/>
            <ac:spMk id="26" creationId="{4AA6B428-9E18-1C04-8838-67D58B57FC24}"/>
          </ac:spMkLst>
        </pc:spChg>
      </pc:sldChg>
      <pc:sldChg chg="addSp delSp modSp add mod modAnim">
        <pc:chgData name="Weiss, Marietta [ZAB]" userId="c8721209-b611-4b69-bdb8-8e114eafd7a7" providerId="ADAL" clId="{E3A83454-2373-43C8-968D-739DCA8CECA3}" dt="2023-09-26T14:30:53.854" v="7879"/>
        <pc:sldMkLst>
          <pc:docMk/>
          <pc:sldMk cId="3295421051" sldId="2014"/>
        </pc:sldMkLst>
        <pc:spChg chg="del mod">
          <ac:chgData name="Weiss, Marietta [ZAB]" userId="c8721209-b611-4b69-bdb8-8e114eafd7a7" providerId="ADAL" clId="{E3A83454-2373-43C8-968D-739DCA8CECA3}" dt="2023-09-25T13:09:22.557" v="7603" actId="478"/>
          <ac:spMkLst>
            <pc:docMk/>
            <pc:sldMk cId="3295421051" sldId="2014"/>
            <ac:spMk id="4" creationId="{00000000-0000-0000-0000-000000000000}"/>
          </ac:spMkLst>
        </pc:spChg>
        <pc:spChg chg="mod">
          <ac:chgData name="Weiss, Marietta [ZAB]" userId="c8721209-b611-4b69-bdb8-8e114eafd7a7" providerId="ADAL" clId="{E3A83454-2373-43C8-968D-739DCA8CECA3}" dt="2023-09-25T12:55:53.986" v="7076" actId="552"/>
          <ac:spMkLst>
            <pc:docMk/>
            <pc:sldMk cId="3295421051" sldId="2014"/>
            <ac:spMk id="6" creationId="{90806613-E8B7-054E-702F-02912ACEFBC8}"/>
          </ac:spMkLst>
        </pc:spChg>
        <pc:spChg chg="mod">
          <ac:chgData name="Weiss, Marietta [ZAB]" userId="c8721209-b611-4b69-bdb8-8e114eafd7a7" providerId="ADAL" clId="{E3A83454-2373-43C8-968D-739DCA8CECA3}" dt="2023-09-25T12:55:53.986" v="7076" actId="552"/>
          <ac:spMkLst>
            <pc:docMk/>
            <pc:sldMk cId="3295421051" sldId="2014"/>
            <ac:spMk id="7" creationId="{7B528EB4-05FE-6A59-0991-5E2EE72368D6}"/>
          </ac:spMkLst>
        </pc:spChg>
        <pc:spChg chg="mod">
          <ac:chgData name="Weiss, Marietta [ZAB]" userId="c8721209-b611-4b69-bdb8-8e114eafd7a7" providerId="ADAL" clId="{E3A83454-2373-43C8-968D-739DCA8CECA3}" dt="2023-09-25T12:58:20.248" v="7144" actId="14100"/>
          <ac:spMkLst>
            <pc:docMk/>
            <pc:sldMk cId="3295421051" sldId="2014"/>
            <ac:spMk id="8" creationId="{14DBD44D-BF75-53B7-824C-CE5ACE812EE2}"/>
          </ac:spMkLst>
        </pc:spChg>
        <pc:spChg chg="mod">
          <ac:chgData name="Weiss, Marietta [ZAB]" userId="c8721209-b611-4b69-bdb8-8e114eafd7a7" providerId="ADAL" clId="{E3A83454-2373-43C8-968D-739DCA8CECA3}" dt="2023-09-25T12:55:53.986" v="7076" actId="552"/>
          <ac:spMkLst>
            <pc:docMk/>
            <pc:sldMk cId="3295421051" sldId="2014"/>
            <ac:spMk id="9" creationId="{09EAE86A-B1CB-398A-3CF8-FCE0180041B4}"/>
          </ac:spMkLst>
        </pc:spChg>
        <pc:spChg chg="mod">
          <ac:chgData name="Weiss, Marietta [ZAB]" userId="c8721209-b611-4b69-bdb8-8e114eafd7a7" providerId="ADAL" clId="{E3A83454-2373-43C8-968D-739DCA8CECA3}" dt="2023-09-25T12:58:18.696" v="7143" actId="14100"/>
          <ac:spMkLst>
            <pc:docMk/>
            <pc:sldMk cId="3295421051" sldId="2014"/>
            <ac:spMk id="12" creationId="{77D1FB3B-FF26-74ED-F446-4A6D983636F1}"/>
          </ac:spMkLst>
        </pc:spChg>
        <pc:spChg chg="mod">
          <ac:chgData name="Weiss, Marietta [ZAB]" userId="c8721209-b611-4b69-bdb8-8e114eafd7a7" providerId="ADAL" clId="{E3A83454-2373-43C8-968D-739DCA8CECA3}" dt="2023-09-25T12:55:53.986" v="7076" actId="552"/>
          <ac:spMkLst>
            <pc:docMk/>
            <pc:sldMk cId="3295421051" sldId="2014"/>
            <ac:spMk id="13" creationId="{0C068FF3-D768-79DF-AF4E-DE275589EE69}"/>
          </ac:spMkLst>
        </pc:spChg>
        <pc:spChg chg="mod ord">
          <ac:chgData name="Weiss, Marietta [ZAB]" userId="c8721209-b611-4b69-bdb8-8e114eafd7a7" providerId="ADAL" clId="{E3A83454-2373-43C8-968D-739DCA8CECA3}" dt="2023-09-25T12:54:05.419" v="7038" actId="167"/>
          <ac:spMkLst>
            <pc:docMk/>
            <pc:sldMk cId="3295421051" sldId="2014"/>
            <ac:spMk id="15" creationId="{5A0580D4-B1B7-6D34-C77A-103D060E02CD}"/>
          </ac:spMkLst>
        </pc:spChg>
        <pc:spChg chg="add mod">
          <ac:chgData name="Weiss, Marietta [ZAB]" userId="c8721209-b611-4b69-bdb8-8e114eafd7a7" providerId="ADAL" clId="{E3A83454-2373-43C8-968D-739DCA8CECA3}" dt="2023-09-25T13:09:20.996" v="7602"/>
          <ac:spMkLst>
            <pc:docMk/>
            <pc:sldMk cId="3295421051" sldId="2014"/>
            <ac:spMk id="16" creationId="{E3E0D95F-A53A-C384-5015-1D35FE629962}"/>
          </ac:spMkLst>
        </pc:spChg>
        <pc:spChg chg="mod">
          <ac:chgData name="Weiss, Marietta [ZAB]" userId="c8721209-b611-4b69-bdb8-8e114eafd7a7" providerId="ADAL" clId="{E3A83454-2373-43C8-968D-739DCA8CECA3}" dt="2023-09-25T12:55:53.986" v="7076" actId="552"/>
          <ac:spMkLst>
            <pc:docMk/>
            <pc:sldMk cId="3295421051" sldId="2014"/>
            <ac:spMk id="20" creationId="{23118E05-E352-7D47-D876-658932B575CD}"/>
          </ac:spMkLst>
        </pc:spChg>
        <pc:spChg chg="mod">
          <ac:chgData name="Weiss, Marietta [ZAB]" userId="c8721209-b611-4b69-bdb8-8e114eafd7a7" providerId="ADAL" clId="{E3A83454-2373-43C8-968D-739DCA8CECA3}" dt="2023-09-25T12:58:17.152" v="7142" actId="14100"/>
          <ac:spMkLst>
            <pc:docMk/>
            <pc:sldMk cId="3295421051" sldId="2014"/>
            <ac:spMk id="21" creationId="{68DD39A3-07E2-F89B-A206-9E6163887BA8}"/>
          </ac:spMkLst>
        </pc:spChg>
        <pc:spChg chg="mod ord">
          <ac:chgData name="Weiss, Marietta [ZAB]" userId="c8721209-b611-4b69-bdb8-8e114eafd7a7" providerId="ADAL" clId="{E3A83454-2373-43C8-968D-739DCA8CECA3}" dt="2023-09-25T12:56:07.231" v="7078" actId="113"/>
          <ac:spMkLst>
            <pc:docMk/>
            <pc:sldMk cId="3295421051" sldId="2014"/>
            <ac:spMk id="23" creationId="{DAB26C7E-7D95-02F9-4BED-DBEDFCD91227}"/>
          </ac:spMkLst>
        </pc:spChg>
        <pc:cxnChg chg="add mod">
          <ac:chgData name="Weiss, Marietta [ZAB]" userId="c8721209-b611-4b69-bdb8-8e114eafd7a7" providerId="ADAL" clId="{E3A83454-2373-43C8-968D-739DCA8CECA3}" dt="2023-09-25T12:54:32.784" v="7045" actId="552"/>
          <ac:cxnSpMkLst>
            <pc:docMk/>
            <pc:sldMk cId="3295421051" sldId="2014"/>
            <ac:cxnSpMk id="2" creationId="{1CAD7592-B25D-783A-FC03-93356045E51F}"/>
          </ac:cxnSpMkLst>
        </pc:cxnChg>
        <pc:cxnChg chg="add mod">
          <ac:chgData name="Weiss, Marietta [ZAB]" userId="c8721209-b611-4b69-bdb8-8e114eafd7a7" providerId="ADAL" clId="{E3A83454-2373-43C8-968D-739DCA8CECA3}" dt="2023-09-25T12:54:32.784" v="7045" actId="552"/>
          <ac:cxnSpMkLst>
            <pc:docMk/>
            <pc:sldMk cId="3295421051" sldId="2014"/>
            <ac:cxnSpMk id="5" creationId="{6D6114AC-4DB1-80DD-E4CF-7B515FDDCF84}"/>
          </ac:cxnSpMkLst>
        </pc:cxnChg>
        <pc:cxnChg chg="mod">
          <ac:chgData name="Weiss, Marietta [ZAB]" userId="c8721209-b611-4b69-bdb8-8e114eafd7a7" providerId="ADAL" clId="{E3A83454-2373-43C8-968D-739DCA8CECA3}" dt="2023-09-25T12:54:32.784" v="7045" actId="552"/>
          <ac:cxnSpMkLst>
            <pc:docMk/>
            <pc:sldMk cId="3295421051" sldId="2014"/>
            <ac:cxnSpMk id="11" creationId="{C5975E38-8045-F02B-B45B-C289F0678FD7}"/>
          </ac:cxnSpMkLst>
        </pc:cxnChg>
        <pc:cxnChg chg="del">
          <ac:chgData name="Weiss, Marietta [ZAB]" userId="c8721209-b611-4b69-bdb8-8e114eafd7a7" providerId="ADAL" clId="{E3A83454-2373-43C8-968D-739DCA8CECA3}" dt="2023-09-25T12:54:07.027" v="7039" actId="478"/>
          <ac:cxnSpMkLst>
            <pc:docMk/>
            <pc:sldMk cId="3295421051" sldId="2014"/>
            <ac:cxnSpMk id="14" creationId="{869D9709-A39F-90CD-5DD2-8193CBFCFEEB}"/>
          </ac:cxnSpMkLst>
        </pc:cxnChg>
        <pc:cxnChg chg="del">
          <ac:chgData name="Weiss, Marietta [ZAB]" userId="c8721209-b611-4b69-bdb8-8e114eafd7a7" providerId="ADAL" clId="{E3A83454-2373-43C8-968D-739DCA8CECA3}" dt="2023-09-25T12:54:24.129" v="7042" actId="478"/>
          <ac:cxnSpMkLst>
            <pc:docMk/>
            <pc:sldMk cId="3295421051" sldId="2014"/>
            <ac:cxnSpMk id="22" creationId="{8767F90C-E81A-B15F-2464-0BA0B638811D}"/>
          </ac:cxnSpMkLst>
        </pc:cxnChg>
      </pc:sldChg>
      <pc:sldChg chg="addSp delSp modSp add mod addAnim delAnim modAnim">
        <pc:chgData name="Weiss, Marietta [ZAB]" userId="c8721209-b611-4b69-bdb8-8e114eafd7a7" providerId="ADAL" clId="{E3A83454-2373-43C8-968D-739DCA8CECA3}" dt="2023-09-26T14:30:40.973" v="7876"/>
        <pc:sldMkLst>
          <pc:docMk/>
          <pc:sldMk cId="1187195652" sldId="2015"/>
        </pc:sldMkLst>
        <pc:spChg chg="mod">
          <ac:chgData name="Weiss, Marietta [ZAB]" userId="c8721209-b611-4b69-bdb8-8e114eafd7a7" providerId="ADAL" clId="{E3A83454-2373-43C8-968D-739DCA8CECA3}" dt="2023-09-25T12:59:38.335" v="7196" actId="14100"/>
          <ac:spMkLst>
            <pc:docMk/>
            <pc:sldMk cId="1187195652" sldId="2015"/>
            <ac:spMk id="2" creationId="{CDA2309A-5A9E-884D-F1E8-45E0147C8184}"/>
          </ac:spMkLst>
        </pc:spChg>
        <pc:spChg chg="add del mod">
          <ac:chgData name="Weiss, Marietta [ZAB]" userId="c8721209-b611-4b69-bdb8-8e114eafd7a7" providerId="ADAL" clId="{E3A83454-2373-43C8-968D-739DCA8CECA3}" dt="2023-09-25T13:00:16.632" v="7253" actId="552"/>
          <ac:spMkLst>
            <pc:docMk/>
            <pc:sldMk cId="1187195652" sldId="2015"/>
            <ac:spMk id="3" creationId="{D6CFA63F-97E0-78B6-79C7-055EDB3641CC}"/>
          </ac:spMkLst>
        </pc:spChg>
        <pc:spChg chg="del mod">
          <ac:chgData name="Weiss, Marietta [ZAB]" userId="c8721209-b611-4b69-bdb8-8e114eafd7a7" providerId="ADAL" clId="{E3A83454-2373-43C8-968D-739DCA8CECA3}" dt="2023-09-25T13:09:36.821" v="7610" actId="478"/>
          <ac:spMkLst>
            <pc:docMk/>
            <pc:sldMk cId="1187195652" sldId="2015"/>
            <ac:spMk id="4" creationId="{00000000-0000-0000-0000-000000000000}"/>
          </ac:spMkLst>
        </pc:spChg>
        <pc:spChg chg="mod">
          <ac:chgData name="Weiss, Marietta [ZAB]" userId="c8721209-b611-4b69-bdb8-8e114eafd7a7" providerId="ADAL" clId="{E3A83454-2373-43C8-968D-739DCA8CECA3}" dt="2023-09-25T12:58:41.285" v="7158" actId="1036"/>
          <ac:spMkLst>
            <pc:docMk/>
            <pc:sldMk cId="1187195652" sldId="2015"/>
            <ac:spMk id="6" creationId="{2F4E747A-A5BB-79F7-6033-2FB22B4DC49B}"/>
          </ac:spMkLst>
        </pc:spChg>
        <pc:spChg chg="mod">
          <ac:chgData name="Weiss, Marietta [ZAB]" userId="c8721209-b611-4b69-bdb8-8e114eafd7a7" providerId="ADAL" clId="{E3A83454-2373-43C8-968D-739DCA8CECA3}" dt="2023-09-25T12:59:42.173" v="7200" actId="1036"/>
          <ac:spMkLst>
            <pc:docMk/>
            <pc:sldMk cId="1187195652" sldId="2015"/>
            <ac:spMk id="7" creationId="{F9A1CCBC-4394-4438-7F78-2D31F342A25F}"/>
          </ac:spMkLst>
        </pc:spChg>
        <pc:spChg chg="mod">
          <ac:chgData name="Weiss, Marietta [ZAB]" userId="c8721209-b611-4b69-bdb8-8e114eafd7a7" providerId="ADAL" clId="{E3A83454-2373-43C8-968D-739DCA8CECA3}" dt="2023-09-25T12:59:13.747" v="7189" actId="1035"/>
          <ac:spMkLst>
            <pc:docMk/>
            <pc:sldMk cId="1187195652" sldId="2015"/>
            <ac:spMk id="9" creationId="{7B383A24-4145-0777-7FA8-43803FE349D5}"/>
          </ac:spMkLst>
        </pc:spChg>
        <pc:spChg chg="mod">
          <ac:chgData name="Weiss, Marietta [ZAB]" userId="c8721209-b611-4b69-bdb8-8e114eafd7a7" providerId="ADAL" clId="{E3A83454-2373-43C8-968D-739DCA8CECA3}" dt="2023-09-25T12:58:52.022" v="7159" actId="14100"/>
          <ac:spMkLst>
            <pc:docMk/>
            <pc:sldMk cId="1187195652" sldId="2015"/>
            <ac:spMk id="10" creationId="{1A5AB3B7-65AB-A4EB-4484-129897D78309}"/>
          </ac:spMkLst>
        </pc:spChg>
        <pc:spChg chg="mod">
          <ac:chgData name="Weiss, Marietta [ZAB]" userId="c8721209-b611-4b69-bdb8-8e114eafd7a7" providerId="ADAL" clId="{E3A83454-2373-43C8-968D-739DCA8CECA3}" dt="2023-09-25T12:59:10.369" v="7186" actId="1036"/>
          <ac:spMkLst>
            <pc:docMk/>
            <pc:sldMk cId="1187195652" sldId="2015"/>
            <ac:spMk id="11" creationId="{C8D94F60-3852-1C50-7446-21AF0C12F12F}"/>
          </ac:spMkLst>
        </pc:spChg>
        <pc:spChg chg="mod">
          <ac:chgData name="Weiss, Marietta [ZAB]" userId="c8721209-b611-4b69-bdb8-8e114eafd7a7" providerId="ADAL" clId="{E3A83454-2373-43C8-968D-739DCA8CECA3}" dt="2023-09-25T12:59:42.173" v="7200" actId="1036"/>
          <ac:spMkLst>
            <pc:docMk/>
            <pc:sldMk cId="1187195652" sldId="2015"/>
            <ac:spMk id="12" creationId="{AF8EEA34-99F4-2D02-9CA5-19CE7ABF2E96}"/>
          </ac:spMkLst>
        </pc:spChg>
        <pc:spChg chg="mod">
          <ac:chgData name="Weiss, Marietta [ZAB]" userId="c8721209-b611-4b69-bdb8-8e114eafd7a7" providerId="ADAL" clId="{E3A83454-2373-43C8-968D-739DCA8CECA3}" dt="2023-09-25T12:59:42.173" v="7200" actId="1036"/>
          <ac:spMkLst>
            <pc:docMk/>
            <pc:sldMk cId="1187195652" sldId="2015"/>
            <ac:spMk id="13" creationId="{7315FE71-F247-3019-E2CD-A7A78CE402C9}"/>
          </ac:spMkLst>
        </pc:spChg>
        <pc:spChg chg="mod">
          <ac:chgData name="Weiss, Marietta [ZAB]" userId="c8721209-b611-4b69-bdb8-8e114eafd7a7" providerId="ADAL" clId="{E3A83454-2373-43C8-968D-739DCA8CECA3}" dt="2023-09-25T13:00:37.713" v="7281" actId="552"/>
          <ac:spMkLst>
            <pc:docMk/>
            <pc:sldMk cId="1187195652" sldId="2015"/>
            <ac:spMk id="14" creationId="{2D06038C-3FC3-8FA0-FB28-F87B37E5EE33}"/>
          </ac:spMkLst>
        </pc:spChg>
        <pc:spChg chg="mod">
          <ac:chgData name="Weiss, Marietta [ZAB]" userId="c8721209-b611-4b69-bdb8-8e114eafd7a7" providerId="ADAL" clId="{E3A83454-2373-43C8-968D-739DCA8CECA3}" dt="2023-09-25T13:00:37.713" v="7281" actId="552"/>
          <ac:spMkLst>
            <pc:docMk/>
            <pc:sldMk cId="1187195652" sldId="2015"/>
            <ac:spMk id="17" creationId="{14083971-00F1-4624-3C64-DD80C197A442}"/>
          </ac:spMkLst>
        </pc:spChg>
        <pc:spChg chg="mod">
          <ac:chgData name="Weiss, Marietta [ZAB]" userId="c8721209-b611-4b69-bdb8-8e114eafd7a7" providerId="ADAL" clId="{E3A83454-2373-43C8-968D-739DCA8CECA3}" dt="2023-09-25T13:00:16.632" v="7253" actId="552"/>
          <ac:spMkLst>
            <pc:docMk/>
            <pc:sldMk cId="1187195652" sldId="2015"/>
            <ac:spMk id="23" creationId="{6DFBAE7B-9A5B-F7BD-4D7D-50FDF4C6A68B}"/>
          </ac:spMkLst>
        </pc:spChg>
        <pc:spChg chg="add mod">
          <ac:chgData name="Weiss, Marietta [ZAB]" userId="c8721209-b611-4b69-bdb8-8e114eafd7a7" providerId="ADAL" clId="{E3A83454-2373-43C8-968D-739DCA8CECA3}" dt="2023-09-25T13:09:34.687" v="7609" actId="255"/>
          <ac:spMkLst>
            <pc:docMk/>
            <pc:sldMk cId="1187195652" sldId="2015"/>
            <ac:spMk id="25" creationId="{B845A90B-7814-3A87-3405-7B94B3370D54}"/>
          </ac:spMkLst>
        </pc:spChg>
        <pc:spChg chg="add del mod">
          <ac:chgData name="Weiss, Marietta [ZAB]" userId="c8721209-b611-4b69-bdb8-8e114eafd7a7" providerId="ADAL" clId="{E3A83454-2373-43C8-968D-739DCA8CECA3}" dt="2023-09-25T13:09:29.146" v="7607"/>
          <ac:spMkLst>
            <pc:docMk/>
            <pc:sldMk cId="1187195652" sldId="2015"/>
            <ac:spMk id="26" creationId="{405A84DD-0F85-732A-5265-EFBCB7EE44EE}"/>
          </ac:spMkLst>
        </pc:spChg>
        <pc:spChg chg="mod">
          <ac:chgData name="Weiss, Marietta [ZAB]" userId="c8721209-b611-4b69-bdb8-8e114eafd7a7" providerId="ADAL" clId="{E3A83454-2373-43C8-968D-739DCA8CECA3}" dt="2023-09-25T13:00:16.632" v="7253" actId="552"/>
          <ac:spMkLst>
            <pc:docMk/>
            <pc:sldMk cId="1187195652" sldId="2015"/>
            <ac:spMk id="68" creationId="{24BF4BBF-BB5F-6663-44BB-E219AD727D67}"/>
          </ac:spMkLst>
        </pc:spChg>
        <pc:cxnChg chg="del">
          <ac:chgData name="Weiss, Marietta [ZAB]" userId="c8721209-b611-4b69-bdb8-8e114eafd7a7" providerId="ADAL" clId="{E3A83454-2373-43C8-968D-739DCA8CECA3}" dt="2023-09-25T12:56:37.122" v="7085" actId="478"/>
          <ac:cxnSpMkLst>
            <pc:docMk/>
            <pc:sldMk cId="1187195652" sldId="2015"/>
            <ac:cxnSpMk id="5" creationId="{76E1FF2F-5A36-24AB-0ECF-CDAC8E3A77B1}"/>
          </ac:cxnSpMkLst>
        </pc:cxnChg>
        <pc:cxnChg chg="add mod">
          <ac:chgData name="Weiss, Marietta [ZAB]" userId="c8721209-b611-4b69-bdb8-8e114eafd7a7" providerId="ADAL" clId="{E3A83454-2373-43C8-968D-739DCA8CECA3}" dt="2023-09-25T12:56:55.472" v="7113" actId="14100"/>
          <ac:cxnSpMkLst>
            <pc:docMk/>
            <pc:sldMk cId="1187195652" sldId="2015"/>
            <ac:cxnSpMk id="8" creationId="{7E2CAC6B-2E65-5374-1F49-4910582EDD2E}"/>
          </ac:cxnSpMkLst>
        </pc:cxnChg>
        <pc:cxnChg chg="del">
          <ac:chgData name="Weiss, Marietta [ZAB]" userId="c8721209-b611-4b69-bdb8-8e114eafd7a7" providerId="ADAL" clId="{E3A83454-2373-43C8-968D-739DCA8CECA3}" dt="2023-09-25T12:56:31.881" v="7079" actId="478"/>
          <ac:cxnSpMkLst>
            <pc:docMk/>
            <pc:sldMk cId="1187195652" sldId="2015"/>
            <ac:cxnSpMk id="15" creationId="{6BA8B491-DAB5-F390-7BA3-0926DE9B0DDA}"/>
          </ac:cxnSpMkLst>
        </pc:cxnChg>
        <pc:cxnChg chg="add mod">
          <ac:chgData name="Weiss, Marietta [ZAB]" userId="c8721209-b611-4b69-bdb8-8e114eafd7a7" providerId="ADAL" clId="{E3A83454-2373-43C8-968D-739DCA8CECA3}" dt="2023-09-25T12:57:30.338" v="7131" actId="1035"/>
          <ac:cxnSpMkLst>
            <pc:docMk/>
            <pc:sldMk cId="1187195652" sldId="2015"/>
            <ac:cxnSpMk id="16" creationId="{4CF6D194-1D79-94DF-A823-00A98617E58A}"/>
          </ac:cxnSpMkLst>
        </pc:cxnChg>
        <pc:cxnChg chg="del">
          <ac:chgData name="Weiss, Marietta [ZAB]" userId="c8721209-b611-4b69-bdb8-8e114eafd7a7" providerId="ADAL" clId="{E3A83454-2373-43C8-968D-739DCA8CECA3}" dt="2023-09-25T12:56:32.624" v="7080" actId="478"/>
          <ac:cxnSpMkLst>
            <pc:docMk/>
            <pc:sldMk cId="1187195652" sldId="2015"/>
            <ac:cxnSpMk id="18" creationId="{3DBB5006-01DC-8B51-B8EF-6CCD9C523CE0}"/>
          </ac:cxnSpMkLst>
        </pc:cxnChg>
        <pc:cxnChg chg="add mod">
          <ac:chgData name="Weiss, Marietta [ZAB]" userId="c8721209-b611-4b69-bdb8-8e114eafd7a7" providerId="ADAL" clId="{E3A83454-2373-43C8-968D-739DCA8CECA3}" dt="2023-09-25T12:59:58.375" v="7215" actId="1076"/>
          <ac:cxnSpMkLst>
            <pc:docMk/>
            <pc:sldMk cId="1187195652" sldId="2015"/>
            <ac:cxnSpMk id="19" creationId="{3F462B53-A9E1-73C1-B95D-3F8BA7A6DE54}"/>
          </ac:cxnSpMkLst>
        </pc:cxnChg>
        <pc:cxnChg chg="add mod">
          <ac:chgData name="Weiss, Marietta [ZAB]" userId="c8721209-b611-4b69-bdb8-8e114eafd7a7" providerId="ADAL" clId="{E3A83454-2373-43C8-968D-739DCA8CECA3}" dt="2023-09-25T12:57:26.217" v="7121" actId="552"/>
          <ac:cxnSpMkLst>
            <pc:docMk/>
            <pc:sldMk cId="1187195652" sldId="2015"/>
            <ac:cxnSpMk id="21" creationId="{8A6952D2-819B-A71E-AEFF-87E47FF4E442}"/>
          </ac:cxnSpMkLst>
        </pc:cxnChg>
        <pc:cxnChg chg="add mod">
          <ac:chgData name="Weiss, Marietta [ZAB]" userId="c8721209-b611-4b69-bdb8-8e114eafd7a7" providerId="ADAL" clId="{E3A83454-2373-43C8-968D-739DCA8CECA3}" dt="2023-09-25T12:57:26.217" v="7121" actId="552"/>
          <ac:cxnSpMkLst>
            <pc:docMk/>
            <pc:sldMk cId="1187195652" sldId="2015"/>
            <ac:cxnSpMk id="22" creationId="{02975CEB-7FAF-093B-ECC0-D3EAA952CFE7}"/>
          </ac:cxnSpMkLst>
        </pc:cxnChg>
        <pc:cxnChg chg="del mod">
          <ac:chgData name="Weiss, Marietta [ZAB]" userId="c8721209-b611-4b69-bdb8-8e114eafd7a7" providerId="ADAL" clId="{E3A83454-2373-43C8-968D-739DCA8CECA3}" dt="2023-09-25T12:56:33.485" v="7081" actId="478"/>
          <ac:cxnSpMkLst>
            <pc:docMk/>
            <pc:sldMk cId="1187195652" sldId="2015"/>
            <ac:cxnSpMk id="24" creationId="{E13B5DA3-A79C-CFB7-A328-5B8E96B3B6AB}"/>
          </ac:cxnSpMkLst>
        </pc:cxnChg>
        <pc:cxnChg chg="del">
          <ac:chgData name="Weiss, Marietta [ZAB]" userId="c8721209-b611-4b69-bdb8-8e114eafd7a7" providerId="ADAL" clId="{E3A83454-2373-43C8-968D-739DCA8CECA3}" dt="2023-09-25T12:56:36.324" v="7084" actId="478"/>
          <ac:cxnSpMkLst>
            <pc:docMk/>
            <pc:sldMk cId="1187195652" sldId="2015"/>
            <ac:cxnSpMk id="69" creationId="{C0EE0CDB-9D8D-203B-1775-88E40C469FF9}"/>
          </ac:cxnSpMkLst>
        </pc:cxnChg>
      </pc:sldChg>
      <pc:sldChg chg="addSp delSp modSp add mod delAnim modAnim">
        <pc:chgData name="Weiss, Marietta [ZAB]" userId="c8721209-b611-4b69-bdb8-8e114eafd7a7" providerId="ADAL" clId="{E3A83454-2373-43C8-968D-739DCA8CECA3}" dt="2023-09-26T14:29:59.183" v="7872"/>
        <pc:sldMkLst>
          <pc:docMk/>
          <pc:sldMk cId="1408996969" sldId="2016"/>
        </pc:sldMkLst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2" creationId="{AA4FCB44-709E-0E2D-ED74-66376B627F9C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3" creationId="{03FFC377-ADDD-92FC-5163-7DBBCB90DF33}"/>
          </ac:spMkLst>
        </pc:spChg>
        <pc:spChg chg="add del mod">
          <ac:chgData name="Weiss, Marietta [ZAB]" userId="c8721209-b611-4b69-bdb8-8e114eafd7a7" providerId="ADAL" clId="{E3A83454-2373-43C8-968D-739DCA8CECA3}" dt="2023-09-25T13:09:56.140" v="7620" actId="478"/>
          <ac:spMkLst>
            <pc:docMk/>
            <pc:sldMk cId="1408996969" sldId="2016"/>
            <ac:spMk id="4" creationId="{00000000-0000-0000-0000-000000000000}"/>
          </ac:spMkLst>
        </pc:spChg>
        <pc:spChg chg="mod ord">
          <ac:chgData name="Weiss, Marietta [ZAB]" userId="c8721209-b611-4b69-bdb8-8e114eafd7a7" providerId="ADAL" clId="{E3A83454-2373-43C8-968D-739DCA8CECA3}" dt="2023-09-25T13:05:24.017" v="7462" actId="1038"/>
          <ac:spMkLst>
            <pc:docMk/>
            <pc:sldMk cId="1408996969" sldId="2016"/>
            <ac:spMk id="5" creationId="{9DA24F75-1511-3A22-7513-0E636824C55C}"/>
          </ac:spMkLst>
        </pc:spChg>
        <pc:spChg chg="add mod">
          <ac:chgData name="Weiss, Marietta [ZAB]" userId="c8721209-b611-4b69-bdb8-8e114eafd7a7" providerId="ADAL" clId="{E3A83454-2373-43C8-968D-739DCA8CECA3}" dt="2023-09-25T13:01:17.309" v="7285" actId="571"/>
          <ac:spMkLst>
            <pc:docMk/>
            <pc:sldMk cId="1408996969" sldId="2016"/>
            <ac:spMk id="6" creationId="{1A744A6B-C8E9-0A78-A0A2-4C27632C5BD2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7" creationId="{F9A1CCBC-4394-4438-7F78-2D31F342A25F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8" creationId="{7A1B8663-E90B-D1D7-154D-793828741D2D}"/>
          </ac:spMkLst>
        </pc:spChg>
        <pc:spChg chg="mod">
          <ac:chgData name="Weiss, Marietta [ZAB]" userId="c8721209-b611-4b69-bdb8-8e114eafd7a7" providerId="ADAL" clId="{E3A83454-2373-43C8-968D-739DCA8CECA3}" dt="2023-09-25T13:04:33.601" v="7411" actId="1076"/>
          <ac:spMkLst>
            <pc:docMk/>
            <pc:sldMk cId="1408996969" sldId="2016"/>
            <ac:spMk id="9" creationId="{7B383A24-4145-0777-7FA8-43803FE349D5}"/>
          </ac:spMkLst>
        </pc:spChg>
        <pc:spChg chg="mod">
          <ac:chgData name="Weiss, Marietta [ZAB]" userId="c8721209-b611-4b69-bdb8-8e114eafd7a7" providerId="ADAL" clId="{E3A83454-2373-43C8-968D-739DCA8CECA3}" dt="2023-09-25T13:04:33.601" v="7411" actId="1076"/>
          <ac:spMkLst>
            <pc:docMk/>
            <pc:sldMk cId="1408996969" sldId="2016"/>
            <ac:spMk id="10" creationId="{1A5AB3B7-65AB-A4EB-4484-129897D78309}"/>
          </ac:spMkLst>
        </pc:spChg>
        <pc:spChg chg="mod">
          <ac:chgData name="Weiss, Marietta [ZAB]" userId="c8721209-b611-4b69-bdb8-8e114eafd7a7" providerId="ADAL" clId="{E3A83454-2373-43C8-968D-739DCA8CECA3}" dt="2023-09-25T13:04:33.601" v="7411" actId="1076"/>
          <ac:spMkLst>
            <pc:docMk/>
            <pc:sldMk cId="1408996969" sldId="2016"/>
            <ac:spMk id="11" creationId="{C8D94F60-3852-1C50-7446-21AF0C12F12F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12" creationId="{AF8EEA34-99F4-2D02-9CA5-19CE7ABF2E96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13" creationId="{7315FE71-F247-3019-E2CD-A7A78CE402C9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14" creationId="{B3E14790-79E6-35D6-6D67-496955A3FEE2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15" creationId="{AA4B48E6-A66E-BEFE-B87D-D198618BD959}"/>
          </ac:spMkLst>
        </pc:spChg>
        <pc:spChg chg="add mod">
          <ac:chgData name="Weiss, Marietta [ZAB]" userId="c8721209-b611-4b69-bdb8-8e114eafd7a7" providerId="ADAL" clId="{E3A83454-2373-43C8-968D-739DCA8CECA3}" dt="2023-09-25T13:01:17.309" v="7285" actId="571"/>
          <ac:spMkLst>
            <pc:docMk/>
            <pc:sldMk cId="1408996969" sldId="2016"/>
            <ac:spMk id="16" creationId="{2F7F51C6-CC37-6A97-CA0D-601077140A35}"/>
          </ac:spMkLst>
        </pc:spChg>
        <pc:spChg chg="mod ord">
          <ac:chgData name="Weiss, Marietta [ZAB]" userId="c8721209-b611-4b69-bdb8-8e114eafd7a7" providerId="ADAL" clId="{E3A83454-2373-43C8-968D-739DCA8CECA3}" dt="2023-09-25T13:05:24.017" v="7462" actId="1038"/>
          <ac:spMkLst>
            <pc:docMk/>
            <pc:sldMk cId="1408996969" sldId="2016"/>
            <ac:spMk id="17" creationId="{DAF118BC-88CC-DAA9-7074-96F09AA9753E}"/>
          </ac:spMkLst>
        </pc:spChg>
        <pc:spChg chg="add mod">
          <ac:chgData name="Weiss, Marietta [ZAB]" userId="c8721209-b611-4b69-bdb8-8e114eafd7a7" providerId="ADAL" clId="{E3A83454-2373-43C8-968D-739DCA8CECA3}" dt="2023-09-25T13:01:17.309" v="7285" actId="571"/>
          <ac:spMkLst>
            <pc:docMk/>
            <pc:sldMk cId="1408996969" sldId="2016"/>
            <ac:spMk id="18" creationId="{617CD57F-B446-CE6A-AE3C-E562E9398754}"/>
          </ac:spMkLst>
        </pc:spChg>
        <pc:spChg chg="add mod">
          <ac:chgData name="Weiss, Marietta [ZAB]" userId="c8721209-b611-4b69-bdb8-8e114eafd7a7" providerId="ADAL" clId="{E3A83454-2373-43C8-968D-739DCA8CECA3}" dt="2023-09-25T13:01:17.309" v="7285" actId="571"/>
          <ac:spMkLst>
            <pc:docMk/>
            <pc:sldMk cId="1408996969" sldId="2016"/>
            <ac:spMk id="20" creationId="{D23A496E-9796-6AC9-71AC-6F027C7EC179}"/>
          </ac:spMkLst>
        </pc:spChg>
        <pc:spChg chg="mod">
          <ac:chgData name="Weiss, Marietta [ZAB]" userId="c8721209-b611-4b69-bdb8-8e114eafd7a7" providerId="ADAL" clId="{E3A83454-2373-43C8-968D-739DCA8CECA3}" dt="2023-09-25T13:08:24.076" v="7592" actId="552"/>
          <ac:spMkLst>
            <pc:docMk/>
            <pc:sldMk cId="1408996969" sldId="2016"/>
            <ac:spMk id="23" creationId="{DDDEFAD5-72F8-64B7-95C5-9D45C7C516C5}"/>
          </ac:spMkLst>
        </pc:spChg>
        <pc:spChg chg="mod ord">
          <ac:chgData name="Weiss, Marietta [ZAB]" userId="c8721209-b611-4b69-bdb8-8e114eafd7a7" providerId="ADAL" clId="{E3A83454-2373-43C8-968D-739DCA8CECA3}" dt="2023-09-25T13:05:24.017" v="7462" actId="1038"/>
          <ac:spMkLst>
            <pc:docMk/>
            <pc:sldMk cId="1408996969" sldId="2016"/>
            <ac:spMk id="24" creationId="{7F33CFC3-18A6-17FD-8C9C-9070807D3F90}"/>
          </ac:spMkLst>
        </pc:spChg>
        <pc:spChg chg="mod">
          <ac:chgData name="Weiss, Marietta [ZAB]" userId="c8721209-b611-4b69-bdb8-8e114eafd7a7" providerId="ADAL" clId="{E3A83454-2373-43C8-968D-739DCA8CECA3}" dt="2023-09-25T13:38:16.214" v="7851" actId="1035"/>
          <ac:spMkLst>
            <pc:docMk/>
            <pc:sldMk cId="1408996969" sldId="2016"/>
            <ac:spMk id="25" creationId="{839C345F-863C-5916-0F8A-BB75CEF946AB}"/>
          </ac:spMkLst>
        </pc:spChg>
        <pc:spChg chg="add mod">
          <ac:chgData name="Weiss, Marietta [ZAB]" userId="c8721209-b611-4b69-bdb8-8e114eafd7a7" providerId="ADAL" clId="{E3A83454-2373-43C8-968D-739DCA8CECA3}" dt="2023-09-25T13:01:17.309" v="7285" actId="571"/>
          <ac:spMkLst>
            <pc:docMk/>
            <pc:sldMk cId="1408996969" sldId="2016"/>
            <ac:spMk id="26" creationId="{9E50BA8E-4F29-2325-1A00-48D4801E6B2B}"/>
          </ac:spMkLst>
        </pc:spChg>
        <pc:spChg chg="add mod">
          <ac:chgData name="Weiss, Marietta [ZAB]" userId="c8721209-b611-4b69-bdb8-8e114eafd7a7" providerId="ADAL" clId="{E3A83454-2373-43C8-968D-739DCA8CECA3}" dt="2023-09-25T13:01:17.309" v="7285" actId="571"/>
          <ac:spMkLst>
            <pc:docMk/>
            <pc:sldMk cId="1408996969" sldId="2016"/>
            <ac:spMk id="27" creationId="{0238DD5E-2F78-B366-726C-D64A76E7C1F5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33" creationId="{7862D3C1-D341-E389-4750-B88DFBFF0625}"/>
          </ac:spMkLst>
        </pc:spChg>
        <pc:spChg chg="del mod">
          <ac:chgData name="Weiss, Marietta [ZAB]" userId="c8721209-b611-4b69-bdb8-8e114eafd7a7" providerId="ADAL" clId="{E3A83454-2373-43C8-968D-739DCA8CECA3}" dt="2023-09-25T13:08:04.592" v="7584" actId="478"/>
          <ac:spMkLst>
            <pc:docMk/>
            <pc:sldMk cId="1408996969" sldId="2016"/>
            <ac:spMk id="34" creationId="{8C86C9FC-D9FC-16FF-E5A8-D7D8BD5CBC50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37" creationId="{D942F15D-23D2-87A1-88BC-72CFA47C28CB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38" creationId="{1E8B2EE8-018D-8315-F074-BC151CD8530C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39" creationId="{B88B86D0-BA73-E053-D6D5-88532B4E760C}"/>
          </ac:spMkLst>
        </pc:spChg>
        <pc:spChg chg="mod ord">
          <ac:chgData name="Weiss, Marietta [ZAB]" userId="c8721209-b611-4b69-bdb8-8e114eafd7a7" providerId="ADAL" clId="{E3A83454-2373-43C8-968D-739DCA8CECA3}" dt="2023-09-25T13:08:57.578" v="7598" actId="13926"/>
          <ac:spMkLst>
            <pc:docMk/>
            <pc:sldMk cId="1408996969" sldId="2016"/>
            <ac:spMk id="42" creationId="{618EA22C-9531-129A-9C2C-6A75251DC4A2}"/>
          </ac:spMkLst>
        </pc:spChg>
        <pc:spChg chg="add mod">
          <ac:chgData name="Weiss, Marietta [ZAB]" userId="c8721209-b611-4b69-bdb8-8e114eafd7a7" providerId="ADAL" clId="{E3A83454-2373-43C8-968D-739DCA8CECA3}" dt="2023-09-25T13:03:37.300" v="7403" actId="571"/>
          <ac:spMkLst>
            <pc:docMk/>
            <pc:sldMk cId="1408996969" sldId="2016"/>
            <ac:spMk id="49" creationId="{EF4AC54E-2459-FC47-85D3-D4516A9849E1}"/>
          </ac:spMkLst>
        </pc:spChg>
        <pc:spChg chg="add mod">
          <ac:chgData name="Weiss, Marietta [ZAB]" userId="c8721209-b611-4b69-bdb8-8e114eafd7a7" providerId="ADAL" clId="{E3A83454-2373-43C8-968D-739DCA8CECA3}" dt="2023-09-25T13:03:37.300" v="7403" actId="571"/>
          <ac:spMkLst>
            <pc:docMk/>
            <pc:sldMk cId="1408996969" sldId="2016"/>
            <ac:spMk id="50" creationId="{263C10EC-7F73-E7ED-ECB4-77E237A7E7DF}"/>
          </ac:spMkLst>
        </pc:spChg>
        <pc:spChg chg="del mod">
          <ac:chgData name="Weiss, Marietta [ZAB]" userId="c8721209-b611-4b69-bdb8-8e114eafd7a7" providerId="ADAL" clId="{E3A83454-2373-43C8-968D-739DCA8CECA3}" dt="2023-09-25T13:07:25.484" v="7492" actId="478"/>
          <ac:spMkLst>
            <pc:docMk/>
            <pc:sldMk cId="1408996969" sldId="2016"/>
            <ac:spMk id="51" creationId="{2FDF0D49-8AF6-4E83-66E9-3C936BA0BF39}"/>
          </ac:spMkLst>
        </pc:spChg>
        <pc:spChg chg="del mod">
          <ac:chgData name="Weiss, Marietta [ZAB]" userId="c8721209-b611-4b69-bdb8-8e114eafd7a7" providerId="ADAL" clId="{E3A83454-2373-43C8-968D-739DCA8CECA3}" dt="2023-09-25T13:08:14.698" v="7589" actId="478"/>
          <ac:spMkLst>
            <pc:docMk/>
            <pc:sldMk cId="1408996969" sldId="2016"/>
            <ac:spMk id="52" creationId="{2452D343-B196-21ED-B319-92D2F101DE6B}"/>
          </ac:spMkLst>
        </pc:spChg>
        <pc:spChg chg="add mod">
          <ac:chgData name="Weiss, Marietta [ZAB]" userId="c8721209-b611-4b69-bdb8-8e114eafd7a7" providerId="ADAL" clId="{E3A83454-2373-43C8-968D-739DCA8CECA3}" dt="2023-09-25T13:03:37.300" v="7403" actId="571"/>
          <ac:spMkLst>
            <pc:docMk/>
            <pc:sldMk cId="1408996969" sldId="2016"/>
            <ac:spMk id="53" creationId="{9F581DCC-1006-CD81-4467-E45D91CD50ED}"/>
          </ac:spMkLst>
        </pc:spChg>
        <pc:spChg chg="add mod">
          <ac:chgData name="Weiss, Marietta [ZAB]" userId="c8721209-b611-4b69-bdb8-8e114eafd7a7" providerId="ADAL" clId="{E3A83454-2373-43C8-968D-739DCA8CECA3}" dt="2023-09-25T13:05:27.254" v="7464" actId="571"/>
          <ac:spMkLst>
            <pc:docMk/>
            <pc:sldMk cId="1408996969" sldId="2016"/>
            <ac:spMk id="54" creationId="{E5ED080C-993B-B571-5D52-3DA94D7F635B}"/>
          </ac:spMkLst>
        </pc:spChg>
        <pc:spChg chg="del mod">
          <ac:chgData name="Weiss, Marietta [ZAB]" userId="c8721209-b611-4b69-bdb8-8e114eafd7a7" providerId="ADAL" clId="{E3A83454-2373-43C8-968D-739DCA8CECA3}" dt="2023-09-25T13:07:25.911" v="7493" actId="478"/>
          <ac:spMkLst>
            <pc:docMk/>
            <pc:sldMk cId="1408996969" sldId="2016"/>
            <ac:spMk id="55" creationId="{4A0D757D-E04F-AC54-5AFE-FE2CCF9B4A71}"/>
          </ac:spMkLst>
        </pc:spChg>
        <pc:spChg chg="mod">
          <ac:chgData name="Weiss, Marietta [ZAB]" userId="c8721209-b611-4b69-bdb8-8e114eafd7a7" providerId="ADAL" clId="{E3A83454-2373-43C8-968D-739DCA8CECA3}" dt="2023-09-25T13:08:24.076" v="7592" actId="552"/>
          <ac:spMkLst>
            <pc:docMk/>
            <pc:sldMk cId="1408996969" sldId="2016"/>
            <ac:spMk id="56" creationId="{6431CFD0-6B98-331B-6C31-2DD266E7E3F9}"/>
          </ac:spMkLst>
        </pc:spChg>
        <pc:spChg chg="mod">
          <ac:chgData name="Weiss, Marietta [ZAB]" userId="c8721209-b611-4b69-bdb8-8e114eafd7a7" providerId="ADAL" clId="{E3A83454-2373-43C8-968D-739DCA8CECA3}" dt="2023-09-25T13:07:22.337" v="7491" actId="554"/>
          <ac:spMkLst>
            <pc:docMk/>
            <pc:sldMk cId="1408996969" sldId="2016"/>
            <ac:spMk id="57" creationId="{11F86355-72DB-BE94-1F0C-48AFB0E242DD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58" creationId="{07C8CD74-632A-A98B-B20F-BB699CBF7603}"/>
          </ac:spMkLst>
        </pc:spChg>
        <pc:spChg chg="mod">
          <ac:chgData name="Weiss, Marietta [ZAB]" userId="c8721209-b611-4b69-bdb8-8e114eafd7a7" providerId="ADAL" clId="{E3A83454-2373-43C8-968D-739DCA8CECA3}" dt="2023-09-25T13:05:05.644" v="7458" actId="14100"/>
          <ac:spMkLst>
            <pc:docMk/>
            <pc:sldMk cId="1408996969" sldId="2016"/>
            <ac:spMk id="59" creationId="{E3816AD9-E5AA-5822-B2DC-821F3E1767A3}"/>
          </ac:spMkLst>
        </pc:spChg>
        <pc:spChg chg="mod">
          <ac:chgData name="Weiss, Marietta [ZAB]" userId="c8721209-b611-4b69-bdb8-8e114eafd7a7" providerId="ADAL" clId="{E3A83454-2373-43C8-968D-739DCA8CECA3}" dt="2023-09-25T13:04:10.597" v="7407" actId="14100"/>
          <ac:spMkLst>
            <pc:docMk/>
            <pc:sldMk cId="1408996969" sldId="2016"/>
            <ac:spMk id="62" creationId="{78CD0B3B-5949-25ED-5786-ED06CAE53F2E}"/>
          </ac:spMkLst>
        </pc:spChg>
        <pc:spChg chg="add mod">
          <ac:chgData name="Weiss, Marietta [ZAB]" userId="c8721209-b611-4b69-bdb8-8e114eafd7a7" providerId="ADAL" clId="{E3A83454-2373-43C8-968D-739DCA8CECA3}" dt="2023-09-25T13:05:27.254" v="7464" actId="571"/>
          <ac:spMkLst>
            <pc:docMk/>
            <pc:sldMk cId="1408996969" sldId="2016"/>
            <ac:spMk id="63" creationId="{2E1E23FA-C47B-C377-5B9F-6BA050B5B40B}"/>
          </ac:spMkLst>
        </pc:spChg>
        <pc:spChg chg="add mod">
          <ac:chgData name="Weiss, Marietta [ZAB]" userId="c8721209-b611-4b69-bdb8-8e114eafd7a7" providerId="ADAL" clId="{E3A83454-2373-43C8-968D-739DCA8CECA3}" dt="2023-09-25T13:05:27.254" v="7464" actId="571"/>
          <ac:spMkLst>
            <pc:docMk/>
            <pc:sldMk cId="1408996969" sldId="2016"/>
            <ac:spMk id="64" creationId="{1EC895CD-7038-9336-EC48-F4258082BE8B}"/>
          </ac:spMkLst>
        </pc:spChg>
        <pc:spChg chg="add mod">
          <ac:chgData name="Weiss, Marietta [ZAB]" userId="c8721209-b611-4b69-bdb8-8e114eafd7a7" providerId="ADAL" clId="{E3A83454-2373-43C8-968D-739DCA8CECA3}" dt="2023-09-25T13:05:27.254" v="7464" actId="571"/>
          <ac:spMkLst>
            <pc:docMk/>
            <pc:sldMk cId="1408996969" sldId="2016"/>
            <ac:spMk id="65" creationId="{4E93B4D7-A106-8BD6-C8E6-36752ED1103E}"/>
          </ac:spMkLst>
        </pc:spChg>
        <pc:spChg chg="add mod">
          <ac:chgData name="Weiss, Marietta [ZAB]" userId="c8721209-b611-4b69-bdb8-8e114eafd7a7" providerId="ADAL" clId="{E3A83454-2373-43C8-968D-739DCA8CECA3}" dt="2023-09-25T13:05:27.254" v="7464" actId="571"/>
          <ac:spMkLst>
            <pc:docMk/>
            <pc:sldMk cId="1408996969" sldId="2016"/>
            <ac:spMk id="66" creationId="{50735BFD-9C9E-5828-54DD-11204869A2E4}"/>
          </ac:spMkLst>
        </pc:spChg>
        <pc:spChg chg="add mod">
          <ac:chgData name="Weiss, Marietta [ZAB]" userId="c8721209-b611-4b69-bdb8-8e114eafd7a7" providerId="ADAL" clId="{E3A83454-2373-43C8-968D-739DCA8CECA3}" dt="2023-09-25T13:08:39.161" v="7595" actId="14100"/>
          <ac:spMkLst>
            <pc:docMk/>
            <pc:sldMk cId="1408996969" sldId="2016"/>
            <ac:spMk id="67" creationId="{155412AF-9711-E938-65DF-9C87A7AEEA03}"/>
          </ac:spMkLst>
        </pc:spChg>
        <pc:spChg chg="add mod">
          <ac:chgData name="Weiss, Marietta [ZAB]" userId="c8721209-b611-4b69-bdb8-8e114eafd7a7" providerId="ADAL" clId="{E3A83454-2373-43C8-968D-739DCA8CECA3}" dt="2023-09-25T13:08:41.297" v="7596" actId="14100"/>
          <ac:spMkLst>
            <pc:docMk/>
            <pc:sldMk cId="1408996969" sldId="2016"/>
            <ac:spMk id="68" creationId="{D2103E0B-72D4-C5FB-6282-F6127FF2FA1C}"/>
          </ac:spMkLst>
        </pc:spChg>
        <pc:spChg chg="add del mod">
          <ac:chgData name="Weiss, Marietta [ZAB]" userId="c8721209-b611-4b69-bdb8-8e114eafd7a7" providerId="ADAL" clId="{E3A83454-2373-43C8-968D-739DCA8CECA3}" dt="2023-09-25T13:08:07.083" v="7586"/>
          <ac:spMkLst>
            <pc:docMk/>
            <pc:sldMk cId="1408996969" sldId="2016"/>
            <ac:spMk id="69" creationId="{74F468B5-C000-F2A3-24F2-E7A822F736CD}"/>
          </ac:spMkLst>
        </pc:spChg>
        <pc:spChg chg="add del mod">
          <ac:chgData name="Weiss, Marietta [ZAB]" userId="c8721209-b611-4b69-bdb8-8e114eafd7a7" providerId="ADAL" clId="{E3A83454-2373-43C8-968D-739DCA8CECA3}" dt="2023-09-25T13:08:07.083" v="7586"/>
          <ac:spMkLst>
            <pc:docMk/>
            <pc:sldMk cId="1408996969" sldId="2016"/>
            <ac:spMk id="70" creationId="{7905DEEA-11CC-0197-A208-76C56BA6D9C2}"/>
          </ac:spMkLst>
        </pc:spChg>
        <pc:spChg chg="add mod">
          <ac:chgData name="Weiss, Marietta [ZAB]" userId="c8721209-b611-4b69-bdb8-8e114eafd7a7" providerId="ADAL" clId="{E3A83454-2373-43C8-968D-739DCA8CECA3}" dt="2023-09-25T13:08:24.076" v="7592" actId="552"/>
          <ac:spMkLst>
            <pc:docMk/>
            <pc:sldMk cId="1408996969" sldId="2016"/>
            <ac:spMk id="71" creationId="{4B906158-2119-7E49-CD75-D821C3D9D613}"/>
          </ac:spMkLst>
        </pc:spChg>
        <pc:spChg chg="add mod">
          <ac:chgData name="Weiss, Marietta [ZAB]" userId="c8721209-b611-4b69-bdb8-8e114eafd7a7" providerId="ADAL" clId="{E3A83454-2373-43C8-968D-739DCA8CECA3}" dt="2023-09-25T13:08:29.443" v="7594" actId="1036"/>
          <ac:spMkLst>
            <pc:docMk/>
            <pc:sldMk cId="1408996969" sldId="2016"/>
            <ac:spMk id="72" creationId="{1E7C299E-5A0A-797B-25BF-C862744D9718}"/>
          </ac:spMkLst>
        </pc:spChg>
        <pc:spChg chg="add del mod">
          <ac:chgData name="Weiss, Marietta [ZAB]" userId="c8721209-b611-4b69-bdb8-8e114eafd7a7" providerId="ADAL" clId="{E3A83454-2373-43C8-968D-739DCA8CECA3}" dt="2023-09-25T13:09:42.295" v="7613"/>
          <ac:spMkLst>
            <pc:docMk/>
            <pc:sldMk cId="1408996969" sldId="2016"/>
            <ac:spMk id="73" creationId="{2179D59F-53B2-F52B-1107-4DF9CF7F1819}"/>
          </ac:spMkLst>
        </pc:spChg>
        <pc:spChg chg="add mod">
          <ac:chgData name="Weiss, Marietta [ZAB]" userId="c8721209-b611-4b69-bdb8-8e114eafd7a7" providerId="ADAL" clId="{E3A83454-2373-43C8-968D-739DCA8CECA3}" dt="2023-09-25T13:10:11.290" v="7632" actId="255"/>
          <ac:spMkLst>
            <pc:docMk/>
            <pc:sldMk cId="1408996969" sldId="2016"/>
            <ac:spMk id="74" creationId="{530E098C-C26A-694F-DC55-7E1EF5AAF707}"/>
          </ac:spMkLst>
        </pc:spChg>
        <pc:cxnChg chg="del">
          <ac:chgData name="Weiss, Marietta [ZAB]" userId="c8721209-b611-4b69-bdb8-8e114eafd7a7" providerId="ADAL" clId="{E3A83454-2373-43C8-968D-739DCA8CECA3}" dt="2023-09-25T13:02:38.406" v="7377" actId="478"/>
          <ac:cxnSpMkLst>
            <pc:docMk/>
            <pc:sldMk cId="1408996969" sldId="2016"/>
            <ac:cxnSpMk id="19" creationId="{19932384-CA29-3D86-214D-A1428F74F361}"/>
          </ac:cxnSpMkLst>
        </pc:cxnChg>
        <pc:cxnChg chg="del">
          <ac:chgData name="Weiss, Marietta [ZAB]" userId="c8721209-b611-4b69-bdb8-8e114eafd7a7" providerId="ADAL" clId="{E3A83454-2373-43C8-968D-739DCA8CECA3}" dt="2023-09-25T13:02:47.710" v="7381" actId="478"/>
          <ac:cxnSpMkLst>
            <pc:docMk/>
            <pc:sldMk cId="1408996969" sldId="2016"/>
            <ac:cxnSpMk id="21" creationId="{CF6411EA-AD55-12F8-22AF-34474D1CED53}"/>
          </ac:cxnSpMkLst>
        </pc:cxnChg>
        <pc:cxnChg chg="del">
          <ac:chgData name="Weiss, Marietta [ZAB]" userId="c8721209-b611-4b69-bdb8-8e114eafd7a7" providerId="ADAL" clId="{E3A83454-2373-43C8-968D-739DCA8CECA3}" dt="2023-09-25T13:02:21.019" v="7369" actId="478"/>
          <ac:cxnSpMkLst>
            <pc:docMk/>
            <pc:sldMk cId="1408996969" sldId="2016"/>
            <ac:cxnSpMk id="22" creationId="{7E78121C-F58B-DFB8-26FC-C91045C2D22D}"/>
          </ac:cxnSpMkLst>
        </pc:cxnChg>
        <pc:cxnChg chg="del">
          <ac:chgData name="Weiss, Marietta [ZAB]" userId="c8721209-b611-4b69-bdb8-8e114eafd7a7" providerId="ADAL" clId="{E3A83454-2373-43C8-968D-739DCA8CECA3}" dt="2023-09-25T13:01:23.570" v="7289" actId="478"/>
          <ac:cxnSpMkLst>
            <pc:docMk/>
            <pc:sldMk cId="1408996969" sldId="2016"/>
            <ac:cxnSpMk id="28" creationId="{504CF47B-8A10-3BC4-10F6-95F6F19794D5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29" creationId="{4DB61E39-218B-0FB3-8F41-D6C6698A6FD4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30" creationId="{0A73B77F-58B2-84C2-BA45-FB7FE8A17BDE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31" creationId="{34EAFD53-C8D1-597D-B138-E57C0FDD033F}"/>
          </ac:cxnSpMkLst>
        </pc:cxnChg>
        <pc:cxnChg chg="del">
          <ac:chgData name="Weiss, Marietta [ZAB]" userId="c8721209-b611-4b69-bdb8-8e114eafd7a7" providerId="ADAL" clId="{E3A83454-2373-43C8-968D-739DCA8CECA3}" dt="2023-09-25T13:01:35.894" v="7346" actId="478"/>
          <ac:cxnSpMkLst>
            <pc:docMk/>
            <pc:sldMk cId="1408996969" sldId="2016"/>
            <ac:cxnSpMk id="32" creationId="{3FFB1CF1-CEC9-7E34-DEF6-63F5B44305C9}"/>
          </ac:cxnSpMkLst>
        </pc:cxnChg>
        <pc:cxnChg chg="del">
          <ac:chgData name="Weiss, Marietta [ZAB]" userId="c8721209-b611-4b69-bdb8-8e114eafd7a7" providerId="ADAL" clId="{E3A83454-2373-43C8-968D-739DCA8CECA3}" dt="2023-09-25T13:02:02.576" v="7365" actId="478"/>
          <ac:cxnSpMkLst>
            <pc:docMk/>
            <pc:sldMk cId="1408996969" sldId="2016"/>
            <ac:cxnSpMk id="35" creationId="{CA0A2046-AA7A-12B2-F80D-08DB66E04CA0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36" creationId="{207D6577-705A-5FFF-22EC-A166E0D1E764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40" creationId="{3F3B8BFE-51B8-6529-A0E5-8D7C4128129C}"/>
          </ac:cxnSpMkLst>
        </pc:cxnChg>
        <pc:cxnChg chg="del">
          <ac:chgData name="Weiss, Marietta [ZAB]" userId="c8721209-b611-4b69-bdb8-8e114eafd7a7" providerId="ADAL" clId="{E3A83454-2373-43C8-968D-739DCA8CECA3}" dt="2023-09-25T13:02:29.733" v="7372" actId="478"/>
          <ac:cxnSpMkLst>
            <pc:docMk/>
            <pc:sldMk cId="1408996969" sldId="2016"/>
            <ac:cxnSpMk id="41" creationId="{A0A8208B-9D3E-7C4B-31C0-74F44D037720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43" creationId="{25DFA5E4-3DC3-9AF1-173D-FE4F681B4679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44" creationId="{B93B88D8-6958-8F23-A2AC-D3A235D5C42E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45" creationId="{C01F48C4-879F-BC22-7789-FBEE6EE906F7}"/>
          </ac:cxnSpMkLst>
        </pc:cxnChg>
        <pc:cxnChg chg="add mod">
          <ac:chgData name="Weiss, Marietta [ZAB]" userId="c8721209-b611-4b69-bdb8-8e114eafd7a7" providerId="ADAL" clId="{E3A83454-2373-43C8-968D-739DCA8CECA3}" dt="2023-09-25T13:05:24.017" v="7462" actId="1038"/>
          <ac:cxnSpMkLst>
            <pc:docMk/>
            <pc:sldMk cId="1408996969" sldId="2016"/>
            <ac:cxnSpMk id="48" creationId="{790CA4DD-AF4D-F497-CF90-ED5742B6C6E2}"/>
          </ac:cxnSpMkLst>
        </pc:cxnChg>
        <pc:cxnChg chg="del">
          <ac:chgData name="Weiss, Marietta [ZAB]" userId="c8721209-b611-4b69-bdb8-8e114eafd7a7" providerId="ADAL" clId="{E3A83454-2373-43C8-968D-739DCA8CECA3}" dt="2023-09-25T13:01:58.129" v="7363" actId="478"/>
          <ac:cxnSpMkLst>
            <pc:docMk/>
            <pc:sldMk cId="1408996969" sldId="2016"/>
            <ac:cxnSpMk id="60" creationId="{DB828B85-F4E3-C662-37C8-F47BA339CA40}"/>
          </ac:cxnSpMkLst>
        </pc:cxnChg>
        <pc:cxnChg chg="del">
          <ac:chgData name="Weiss, Marietta [ZAB]" userId="c8721209-b611-4b69-bdb8-8e114eafd7a7" providerId="ADAL" clId="{E3A83454-2373-43C8-968D-739DCA8CECA3}" dt="2023-09-25T13:01:51.748" v="7360" actId="478"/>
          <ac:cxnSpMkLst>
            <pc:docMk/>
            <pc:sldMk cId="1408996969" sldId="2016"/>
            <ac:cxnSpMk id="61" creationId="{FF1C1466-7865-04C0-52BC-1E940DACA19C}"/>
          </ac:cxnSpMkLst>
        </pc:cxnChg>
      </pc:sldChg>
      <pc:sldChg chg="addSp delSp modSp add mod">
        <pc:chgData name="Weiss, Marietta [ZAB]" userId="c8721209-b611-4b69-bdb8-8e114eafd7a7" providerId="ADAL" clId="{E3A83454-2373-43C8-968D-739DCA8CECA3}" dt="2023-09-25T13:33:55.168" v="7846" actId="20577"/>
        <pc:sldMkLst>
          <pc:docMk/>
          <pc:sldMk cId="318751936" sldId="2017"/>
        </pc:sldMkLst>
        <pc:spChg chg="add mod">
          <ac:chgData name="Weiss, Marietta [ZAB]" userId="c8721209-b611-4b69-bdb8-8e114eafd7a7" providerId="ADAL" clId="{E3A83454-2373-43C8-968D-739DCA8CECA3}" dt="2023-09-25T13:14:11.814" v="7713"/>
          <ac:spMkLst>
            <pc:docMk/>
            <pc:sldMk cId="318751936" sldId="2017"/>
            <ac:spMk id="2" creationId="{2B4DA177-4109-4ABE-B21C-A2540399746D}"/>
          </ac:spMkLst>
        </pc:spChg>
        <pc:spChg chg="mod">
          <ac:chgData name="Weiss, Marietta [ZAB]" userId="c8721209-b611-4b69-bdb8-8e114eafd7a7" providerId="ADAL" clId="{E3A83454-2373-43C8-968D-739DCA8CECA3}" dt="2023-09-25T13:13:48.148" v="7696" actId="1037"/>
          <ac:spMkLst>
            <pc:docMk/>
            <pc:sldMk cId="318751936" sldId="2017"/>
            <ac:spMk id="15" creationId="{40FB208F-0764-8059-666D-03AE6BCEC28C}"/>
          </ac:spMkLst>
        </pc:spChg>
        <pc:spChg chg="del">
          <ac:chgData name="Weiss, Marietta [ZAB]" userId="c8721209-b611-4b69-bdb8-8e114eafd7a7" providerId="ADAL" clId="{E3A83454-2373-43C8-968D-739DCA8CECA3}" dt="2023-09-25T13:14:13.445" v="7714" actId="478"/>
          <ac:spMkLst>
            <pc:docMk/>
            <pc:sldMk cId="318751936" sldId="2017"/>
            <ac:spMk id="16" creationId="{3048E132-6335-802C-67D7-49B5DA2F7961}"/>
          </ac:spMkLst>
        </pc:spChg>
        <pc:spChg chg="mod">
          <ac:chgData name="Weiss, Marietta [ZAB]" userId="c8721209-b611-4b69-bdb8-8e114eafd7a7" providerId="ADAL" clId="{E3A83454-2373-43C8-968D-739DCA8CECA3}" dt="2023-09-25T13:12:59.667" v="7687" actId="115"/>
          <ac:spMkLst>
            <pc:docMk/>
            <pc:sldMk cId="318751936" sldId="2017"/>
            <ac:spMk id="33" creationId="{69E80403-1C87-1417-9C7F-190C846F4C8C}"/>
          </ac:spMkLst>
        </pc:spChg>
        <pc:spChg chg="mod">
          <ac:chgData name="Weiss, Marietta [ZAB]" userId="c8721209-b611-4b69-bdb8-8e114eafd7a7" providerId="ADAL" clId="{E3A83454-2373-43C8-968D-739DCA8CECA3}" dt="2023-09-25T13:13:33.467" v="7692" actId="122"/>
          <ac:spMkLst>
            <pc:docMk/>
            <pc:sldMk cId="318751936" sldId="2017"/>
            <ac:spMk id="46" creationId="{A3929CE0-7BD5-C56E-0B2E-404E301C9C95}"/>
          </ac:spMkLst>
        </pc:spChg>
        <pc:spChg chg="mod">
          <ac:chgData name="Weiss, Marietta [ZAB]" userId="c8721209-b611-4b69-bdb8-8e114eafd7a7" providerId="ADAL" clId="{E3A83454-2373-43C8-968D-739DCA8CECA3}" dt="2023-09-25T13:13:33.467" v="7692" actId="122"/>
          <ac:spMkLst>
            <pc:docMk/>
            <pc:sldMk cId="318751936" sldId="2017"/>
            <ac:spMk id="51" creationId="{A28B0D82-5538-4811-1949-EDC65B1AD74C}"/>
          </ac:spMkLst>
        </pc:spChg>
        <pc:spChg chg="mod">
          <ac:chgData name="Weiss, Marietta [ZAB]" userId="c8721209-b611-4b69-bdb8-8e114eafd7a7" providerId="ADAL" clId="{E3A83454-2373-43C8-968D-739DCA8CECA3}" dt="2023-09-25T13:13:48.148" v="7696" actId="1037"/>
          <ac:spMkLst>
            <pc:docMk/>
            <pc:sldMk cId="318751936" sldId="2017"/>
            <ac:spMk id="66" creationId="{F1576C8C-D184-3171-3A95-C0FE42666258}"/>
          </ac:spMkLst>
        </pc:spChg>
        <pc:spChg chg="mod">
          <ac:chgData name="Weiss, Marietta [ZAB]" userId="c8721209-b611-4b69-bdb8-8e114eafd7a7" providerId="ADAL" clId="{E3A83454-2373-43C8-968D-739DCA8CECA3}" dt="2023-09-25T13:13:51.292" v="7702" actId="1036"/>
          <ac:spMkLst>
            <pc:docMk/>
            <pc:sldMk cId="318751936" sldId="2017"/>
            <ac:spMk id="67" creationId="{E4FA4E21-F6D5-3F33-71EC-27CC79DF268A}"/>
          </ac:spMkLst>
        </pc:spChg>
        <pc:spChg chg="mod">
          <ac:chgData name="Weiss, Marietta [ZAB]" userId="c8721209-b611-4b69-bdb8-8e114eafd7a7" providerId="ADAL" clId="{E3A83454-2373-43C8-968D-739DCA8CECA3}" dt="2023-09-25T13:33:55.168" v="7846" actId="20577"/>
          <ac:spMkLst>
            <pc:docMk/>
            <pc:sldMk cId="318751936" sldId="2017"/>
            <ac:spMk id="68" creationId="{116B37B6-9BA3-2186-EFA2-076D89BA242A}"/>
          </ac:spMkLst>
        </pc:spChg>
      </pc:sldChg>
      <pc:sldChg chg="delSp modSp add mod">
        <pc:chgData name="Weiss, Marietta [ZAB]" userId="c8721209-b611-4b69-bdb8-8e114eafd7a7" providerId="ADAL" clId="{E3A83454-2373-43C8-968D-739DCA8CECA3}" dt="2023-09-25T13:18:10.274" v="7770" actId="115"/>
        <pc:sldMkLst>
          <pc:docMk/>
          <pc:sldMk cId="1204495706" sldId="2021"/>
        </pc:sldMkLst>
        <pc:spChg chg="del">
          <ac:chgData name="Weiss, Marietta [ZAB]" userId="c8721209-b611-4b69-bdb8-8e114eafd7a7" providerId="ADAL" clId="{E3A83454-2373-43C8-968D-739DCA8CECA3}" dt="2023-09-25T13:17:04.380" v="7744" actId="478"/>
          <ac:spMkLst>
            <pc:docMk/>
            <pc:sldMk cId="1204495706" sldId="2021"/>
            <ac:spMk id="2" creationId="{DFA60A3A-50A2-ED57-63FA-AD3A94719D24}"/>
          </ac:spMkLst>
        </pc:spChg>
        <pc:spChg chg="mod">
          <ac:chgData name="Weiss, Marietta [ZAB]" userId="c8721209-b611-4b69-bdb8-8e114eafd7a7" providerId="ADAL" clId="{E3A83454-2373-43C8-968D-739DCA8CECA3}" dt="2023-09-25T13:17:57.012" v="7767" actId="1035"/>
          <ac:spMkLst>
            <pc:docMk/>
            <pc:sldMk cId="1204495706" sldId="2021"/>
            <ac:spMk id="5" creationId="{C93D9A1E-C1A4-AC45-BFB5-5351922E4FE7}"/>
          </ac:spMkLst>
        </pc:spChg>
        <pc:spChg chg="mod">
          <ac:chgData name="Weiss, Marietta [ZAB]" userId="c8721209-b611-4b69-bdb8-8e114eafd7a7" providerId="ADAL" clId="{E3A83454-2373-43C8-968D-739DCA8CECA3}" dt="2023-09-25T13:18:10.274" v="7770" actId="115"/>
          <ac:spMkLst>
            <pc:docMk/>
            <pc:sldMk cId="1204495706" sldId="2021"/>
            <ac:spMk id="6" creationId="{DBF437BD-34D4-9ABF-F775-2958FE67956A}"/>
          </ac:spMkLst>
        </pc:spChg>
        <pc:spChg chg="mod">
          <ac:chgData name="Weiss, Marietta [ZAB]" userId="c8721209-b611-4b69-bdb8-8e114eafd7a7" providerId="ADAL" clId="{E3A83454-2373-43C8-968D-739DCA8CECA3}" dt="2023-09-25T13:17:57.012" v="7767" actId="1035"/>
          <ac:spMkLst>
            <pc:docMk/>
            <pc:sldMk cId="1204495706" sldId="2021"/>
            <ac:spMk id="8" creationId="{CC5566B1-F2D0-D6AB-68FC-1935B3188720}"/>
          </ac:spMkLst>
        </pc:spChg>
        <pc:picChg chg="mod">
          <ac:chgData name="Weiss, Marietta [ZAB]" userId="c8721209-b611-4b69-bdb8-8e114eafd7a7" providerId="ADAL" clId="{E3A83454-2373-43C8-968D-739DCA8CECA3}" dt="2023-09-25T13:18:02.720" v="7768" actId="554"/>
          <ac:picMkLst>
            <pc:docMk/>
            <pc:sldMk cId="1204495706" sldId="2021"/>
            <ac:picMk id="10" creationId="{35E01B9F-BB00-63C1-0E3D-BC98F85C00E2}"/>
          </ac:picMkLst>
        </pc:picChg>
        <pc:picChg chg="mod">
          <ac:chgData name="Weiss, Marietta [ZAB]" userId="c8721209-b611-4b69-bdb8-8e114eafd7a7" providerId="ADAL" clId="{E3A83454-2373-43C8-968D-739DCA8CECA3}" dt="2023-09-25T13:18:02.720" v="7768" actId="554"/>
          <ac:picMkLst>
            <pc:docMk/>
            <pc:sldMk cId="1204495706" sldId="2021"/>
            <ac:picMk id="11" creationId="{19150E01-EC76-B54F-B1D3-F4EF6E65C5EA}"/>
          </ac:picMkLst>
        </pc:picChg>
      </pc:sldChg>
      <pc:sldChg chg="add">
        <pc:chgData name="Weiss, Marietta [ZAB]" userId="c8721209-b611-4b69-bdb8-8e114eafd7a7" providerId="ADAL" clId="{E3A83454-2373-43C8-968D-739DCA8CECA3}" dt="2023-09-25T13:20:51.913" v="7823"/>
        <pc:sldMkLst>
          <pc:docMk/>
          <pc:sldMk cId="259719689" sldId="2026"/>
        </pc:sldMkLst>
      </pc:sldChg>
      <pc:sldChg chg="addSp delSp modSp add mod">
        <pc:chgData name="Weiss, Marietta [ZAB]" userId="c8721209-b611-4b69-bdb8-8e114eafd7a7" providerId="ADAL" clId="{E3A83454-2373-43C8-968D-739DCA8CECA3}" dt="2023-09-25T13:21:48.059" v="7842" actId="478"/>
        <pc:sldMkLst>
          <pc:docMk/>
          <pc:sldMk cId="1371061363" sldId="2027"/>
        </pc:sldMkLst>
        <pc:spChg chg="mod">
          <ac:chgData name="Weiss, Marietta [ZAB]" userId="c8721209-b611-4b69-bdb8-8e114eafd7a7" providerId="ADAL" clId="{E3A83454-2373-43C8-968D-739DCA8CECA3}" dt="2023-09-25T13:21:23.064" v="7827" actId="14100"/>
          <ac:spMkLst>
            <pc:docMk/>
            <pc:sldMk cId="1371061363" sldId="2027"/>
            <ac:spMk id="2" creationId="{47B53065-F453-0330-BC28-33A34283445F}"/>
          </ac:spMkLst>
        </pc:spChg>
        <pc:spChg chg="mod">
          <ac:chgData name="Weiss, Marietta [ZAB]" userId="c8721209-b611-4b69-bdb8-8e114eafd7a7" providerId="ADAL" clId="{E3A83454-2373-43C8-968D-739DCA8CECA3}" dt="2023-09-25T13:21:18.138" v="7826" actId="14100"/>
          <ac:spMkLst>
            <pc:docMk/>
            <pc:sldMk cId="1371061363" sldId="2027"/>
            <ac:spMk id="3" creationId="{E9E43BFC-F451-CB0F-4D06-A7E21DABDA71}"/>
          </ac:spMkLst>
        </pc:spChg>
        <pc:spChg chg="del mod">
          <ac:chgData name="Weiss, Marietta [ZAB]" userId="c8721209-b611-4b69-bdb8-8e114eafd7a7" providerId="ADAL" clId="{E3A83454-2373-43C8-968D-739DCA8CECA3}" dt="2023-09-25T13:21:48.059" v="7842" actId="478"/>
          <ac:spMkLst>
            <pc:docMk/>
            <pc:sldMk cId="1371061363" sldId="2027"/>
            <ac:spMk id="4" creationId="{00000000-0000-0000-0000-000000000000}"/>
          </ac:spMkLst>
        </pc:spChg>
        <pc:spChg chg="add mod">
          <ac:chgData name="Weiss, Marietta [ZAB]" userId="c8721209-b611-4b69-bdb8-8e114eafd7a7" providerId="ADAL" clId="{E3A83454-2373-43C8-968D-739DCA8CECA3}" dt="2023-09-25T13:21:46.273" v="7841"/>
          <ac:spMkLst>
            <pc:docMk/>
            <pc:sldMk cId="1371061363" sldId="2027"/>
            <ac:spMk id="5" creationId="{BDFAD2EE-BFA1-4077-8E30-2B1227CED714}"/>
          </ac:spMkLst>
        </pc:spChg>
        <pc:grpChg chg="mod">
          <ac:chgData name="Weiss, Marietta [ZAB]" userId="c8721209-b611-4b69-bdb8-8e114eafd7a7" providerId="ADAL" clId="{E3A83454-2373-43C8-968D-739DCA8CECA3}" dt="2023-09-25T13:21:30.043" v="7838" actId="1035"/>
          <ac:grpSpMkLst>
            <pc:docMk/>
            <pc:sldMk cId="1371061363" sldId="2027"/>
            <ac:grpSpMk id="6" creationId="{67A8B7F0-00D8-AFD7-E100-DC2D75889C9A}"/>
          </ac:grpSpMkLst>
        </pc:grpChg>
      </pc:sldChg>
      <pc:sldChg chg="addSp delSp modSp add mod ord">
        <pc:chgData name="Weiss, Marietta [ZAB]" userId="c8721209-b611-4b69-bdb8-8e114eafd7a7" providerId="ADAL" clId="{E3A83454-2373-43C8-968D-739DCA8CECA3}" dt="2023-09-27T13:16:54.504" v="9456" actId="1076"/>
        <pc:sldMkLst>
          <pc:docMk/>
          <pc:sldMk cId="2471514839" sldId="2028"/>
        </pc:sldMkLst>
        <pc:spChg chg="del mod">
          <ac:chgData name="Weiss, Marietta [ZAB]" userId="c8721209-b611-4b69-bdb8-8e114eafd7a7" providerId="ADAL" clId="{E3A83454-2373-43C8-968D-739DCA8CECA3}" dt="2023-09-27T13:00:55.804" v="8581" actId="478"/>
          <ac:spMkLst>
            <pc:docMk/>
            <pc:sldMk cId="2471514839" sldId="2028"/>
            <ac:spMk id="2" creationId="{15EFFDCA-BA1F-A1CD-D1F5-42FE96E06112}"/>
          </ac:spMkLst>
        </pc:spChg>
        <pc:spChg chg="mod topLvl">
          <ac:chgData name="Weiss, Marietta [ZAB]" userId="c8721209-b611-4b69-bdb8-8e114eafd7a7" providerId="ADAL" clId="{E3A83454-2373-43C8-968D-739DCA8CECA3}" dt="2023-09-27T12:46:29.732" v="8070" actId="164"/>
          <ac:spMkLst>
            <pc:docMk/>
            <pc:sldMk cId="2471514839" sldId="2028"/>
            <ac:spMk id="5" creationId="{112979A8-E83C-EA28-F13B-0B1A7327A93B}"/>
          </ac:spMkLst>
        </pc:spChg>
        <pc:spChg chg="mod topLvl">
          <ac:chgData name="Weiss, Marietta [ZAB]" userId="c8721209-b611-4b69-bdb8-8e114eafd7a7" providerId="ADAL" clId="{E3A83454-2373-43C8-968D-739DCA8CECA3}" dt="2023-09-27T12:46:29.732" v="8070" actId="164"/>
          <ac:spMkLst>
            <pc:docMk/>
            <pc:sldMk cId="2471514839" sldId="2028"/>
            <ac:spMk id="6" creationId="{0EC8EE63-5BD7-9C1D-DA23-512028B8001C}"/>
          </ac:spMkLst>
        </pc:spChg>
        <pc:spChg chg="mod topLvl">
          <ac:chgData name="Weiss, Marietta [ZAB]" userId="c8721209-b611-4b69-bdb8-8e114eafd7a7" providerId="ADAL" clId="{E3A83454-2373-43C8-968D-739DCA8CECA3}" dt="2023-09-27T12:46:29.732" v="8070" actId="164"/>
          <ac:spMkLst>
            <pc:docMk/>
            <pc:sldMk cId="2471514839" sldId="2028"/>
            <ac:spMk id="7" creationId="{08DC18C4-B687-63CB-7743-DCCB0922D794}"/>
          </ac:spMkLst>
        </pc:spChg>
        <pc:spChg chg="mod topLvl">
          <ac:chgData name="Weiss, Marietta [ZAB]" userId="c8721209-b611-4b69-bdb8-8e114eafd7a7" providerId="ADAL" clId="{E3A83454-2373-43C8-968D-739DCA8CECA3}" dt="2023-09-27T12:46:29.732" v="8070" actId="164"/>
          <ac:spMkLst>
            <pc:docMk/>
            <pc:sldMk cId="2471514839" sldId="2028"/>
            <ac:spMk id="8" creationId="{11F2D11E-5F07-6068-C8A6-4DC6F3D5BD58}"/>
          </ac:spMkLst>
        </pc:spChg>
        <pc:spChg chg="mod topLvl">
          <ac:chgData name="Weiss, Marietta [ZAB]" userId="c8721209-b611-4b69-bdb8-8e114eafd7a7" providerId="ADAL" clId="{E3A83454-2373-43C8-968D-739DCA8CECA3}" dt="2023-09-27T12:46:29.732" v="8070" actId="164"/>
          <ac:spMkLst>
            <pc:docMk/>
            <pc:sldMk cId="2471514839" sldId="2028"/>
            <ac:spMk id="10" creationId="{879764EC-1DA0-C0AB-B3DC-5C9A76C5A6BA}"/>
          </ac:spMkLst>
        </pc:spChg>
        <pc:spChg chg="mod topLvl">
          <ac:chgData name="Weiss, Marietta [ZAB]" userId="c8721209-b611-4b69-bdb8-8e114eafd7a7" providerId="ADAL" clId="{E3A83454-2373-43C8-968D-739DCA8CECA3}" dt="2023-09-27T12:49:29.270" v="8190" actId="1038"/>
          <ac:spMkLst>
            <pc:docMk/>
            <pc:sldMk cId="2471514839" sldId="2028"/>
            <ac:spMk id="13" creationId="{1910A656-61E6-3EA6-7F8F-D16D5BE6659A}"/>
          </ac:spMkLst>
        </pc:spChg>
        <pc:spChg chg="del">
          <ac:chgData name="Weiss, Marietta [ZAB]" userId="c8721209-b611-4b69-bdb8-8e114eafd7a7" providerId="ADAL" clId="{E3A83454-2373-43C8-968D-739DCA8CECA3}" dt="2023-09-27T12:49:08.198" v="8171" actId="478"/>
          <ac:spMkLst>
            <pc:docMk/>
            <pc:sldMk cId="2471514839" sldId="2028"/>
            <ac:spMk id="14" creationId="{EBF4282A-EAB9-1841-B229-79B5E89DF65E}"/>
          </ac:spMkLst>
        </pc:spChg>
        <pc:spChg chg="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15" creationId="{40FB208F-0764-8059-666D-03AE6BCEC28C}"/>
          </ac:spMkLst>
        </pc:spChg>
        <pc:spChg chg="mod">
          <ac:chgData name="Weiss, Marietta [ZAB]" userId="c8721209-b611-4b69-bdb8-8e114eafd7a7" providerId="ADAL" clId="{E3A83454-2373-43C8-968D-739DCA8CECA3}" dt="2023-09-27T13:11:04.983" v="9228" actId="20577"/>
          <ac:spMkLst>
            <pc:docMk/>
            <pc:sldMk cId="2471514839" sldId="2028"/>
            <ac:spMk id="17" creationId="{031BA1FC-73EB-33E4-051B-5D510FC88C3F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18" creationId="{20AB2622-D057-DF1C-E37D-6945965E2E32}"/>
          </ac:spMkLst>
        </pc:spChg>
        <pc:spChg chg="add del mod">
          <ac:chgData name="Weiss, Marietta [ZAB]" userId="c8721209-b611-4b69-bdb8-8e114eafd7a7" providerId="ADAL" clId="{E3A83454-2373-43C8-968D-739DCA8CECA3}" dt="2023-09-27T12:45:54.505" v="8062" actId="478"/>
          <ac:spMkLst>
            <pc:docMk/>
            <pc:sldMk cId="2471514839" sldId="2028"/>
            <ac:spMk id="21" creationId="{6DF50556-03BF-9B2B-BBEE-44652A28A703}"/>
          </ac:spMkLst>
        </pc:spChg>
        <pc:spChg chg="mod topLvl">
          <ac:chgData name="Weiss, Marietta [ZAB]" userId="c8721209-b611-4b69-bdb8-8e114eafd7a7" providerId="ADAL" clId="{E3A83454-2373-43C8-968D-739DCA8CECA3}" dt="2023-09-27T13:14:26.113" v="9394" actId="12789"/>
          <ac:spMkLst>
            <pc:docMk/>
            <pc:sldMk cId="2471514839" sldId="2028"/>
            <ac:spMk id="26" creationId="{461068B0-24A7-5B6F-DA8B-B50B5ED80A49}"/>
          </ac:spMkLst>
        </pc:spChg>
        <pc:spChg chg="mod">
          <ac:chgData name="Weiss, Marietta [ZAB]" userId="c8721209-b611-4b69-bdb8-8e114eafd7a7" providerId="ADAL" clId="{E3A83454-2373-43C8-968D-739DCA8CECA3}" dt="2023-09-27T13:01:44.041" v="8611" actId="165"/>
          <ac:spMkLst>
            <pc:docMk/>
            <pc:sldMk cId="2471514839" sldId="2028"/>
            <ac:spMk id="27" creationId="{A511F343-528E-E0EF-2705-CD32526DDEDF}"/>
          </ac:spMkLst>
        </pc:spChg>
        <pc:spChg chg="mod">
          <ac:chgData name="Weiss, Marietta [ZAB]" userId="c8721209-b611-4b69-bdb8-8e114eafd7a7" providerId="ADAL" clId="{E3A83454-2373-43C8-968D-739DCA8CECA3}" dt="2023-09-27T13:01:44.041" v="8611" actId="165"/>
          <ac:spMkLst>
            <pc:docMk/>
            <pc:sldMk cId="2471514839" sldId="2028"/>
            <ac:spMk id="28" creationId="{5F7FAFC9-B34C-C581-639C-93741DF8FA4C}"/>
          </ac:spMkLst>
        </pc:spChg>
        <pc:spChg chg="mod">
          <ac:chgData name="Weiss, Marietta [ZAB]" userId="c8721209-b611-4b69-bdb8-8e114eafd7a7" providerId="ADAL" clId="{E3A83454-2373-43C8-968D-739DCA8CECA3}" dt="2023-09-27T13:01:44.041" v="8611" actId="165"/>
          <ac:spMkLst>
            <pc:docMk/>
            <pc:sldMk cId="2471514839" sldId="2028"/>
            <ac:spMk id="29" creationId="{16FCB9BC-AB88-2BF4-D49B-0296134BEB61}"/>
          </ac:spMkLst>
        </pc:spChg>
        <pc:spChg chg="mod">
          <ac:chgData name="Weiss, Marietta [ZAB]" userId="c8721209-b611-4b69-bdb8-8e114eafd7a7" providerId="ADAL" clId="{E3A83454-2373-43C8-968D-739DCA8CECA3}" dt="2023-09-27T13:01:44.041" v="8611" actId="165"/>
          <ac:spMkLst>
            <pc:docMk/>
            <pc:sldMk cId="2471514839" sldId="2028"/>
            <ac:spMk id="30" creationId="{519FE918-C6DD-1741-F8CB-A7EF482253B4}"/>
          </ac:spMkLst>
        </pc:spChg>
        <pc:spChg chg="mod">
          <ac:chgData name="Weiss, Marietta [ZAB]" userId="c8721209-b611-4b69-bdb8-8e114eafd7a7" providerId="ADAL" clId="{E3A83454-2373-43C8-968D-739DCA8CECA3}" dt="2023-09-27T13:01:44.041" v="8611" actId="165"/>
          <ac:spMkLst>
            <pc:docMk/>
            <pc:sldMk cId="2471514839" sldId="2028"/>
            <ac:spMk id="32" creationId="{B90E14AF-29A0-25CE-50FD-0607A719368A}"/>
          </ac:spMkLst>
        </pc:spChg>
        <pc:spChg chg="mod">
          <ac:chgData name="Weiss, Marietta [ZAB]" userId="c8721209-b611-4b69-bdb8-8e114eafd7a7" providerId="ADAL" clId="{E3A83454-2373-43C8-968D-739DCA8CECA3}" dt="2023-09-27T12:41:01.284" v="7928" actId="6549"/>
          <ac:spMkLst>
            <pc:docMk/>
            <pc:sldMk cId="2471514839" sldId="2028"/>
            <ac:spMk id="33" creationId="{69E80403-1C87-1417-9C7F-190C846F4C8C}"/>
          </ac:spMkLst>
        </pc:spChg>
        <pc:spChg chg="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34" creationId="{54C82EBB-FB8B-8796-32E8-F49B7477D0B7}"/>
          </ac:spMkLst>
        </pc:spChg>
        <pc:spChg chg="del">
          <ac:chgData name="Weiss, Marietta [ZAB]" userId="c8721209-b611-4b69-bdb8-8e114eafd7a7" providerId="ADAL" clId="{E3A83454-2373-43C8-968D-739DCA8CECA3}" dt="2023-09-27T12:44:18.392" v="8020" actId="478"/>
          <ac:spMkLst>
            <pc:docMk/>
            <pc:sldMk cId="2471514839" sldId="2028"/>
            <ac:spMk id="37" creationId="{9B09BAAB-663F-DA46-9C40-1CAE2D553D7F}"/>
          </ac:spMkLst>
        </pc:spChg>
        <pc:spChg chg="del mod">
          <ac:chgData name="Weiss, Marietta [ZAB]" userId="c8721209-b611-4b69-bdb8-8e114eafd7a7" providerId="ADAL" clId="{E3A83454-2373-43C8-968D-739DCA8CECA3}" dt="2023-09-27T13:13:26.883" v="9344" actId="478"/>
          <ac:spMkLst>
            <pc:docMk/>
            <pc:sldMk cId="2471514839" sldId="2028"/>
            <ac:spMk id="38" creationId="{B70490D3-81CA-B678-05A9-6A28B68F0AED}"/>
          </ac:spMkLst>
        </pc:spChg>
        <pc:spChg chg="del">
          <ac:chgData name="Weiss, Marietta [ZAB]" userId="c8721209-b611-4b69-bdb8-8e114eafd7a7" providerId="ADAL" clId="{E3A83454-2373-43C8-968D-739DCA8CECA3}" dt="2023-09-27T12:44:20.959" v="8023" actId="478"/>
          <ac:spMkLst>
            <pc:docMk/>
            <pc:sldMk cId="2471514839" sldId="2028"/>
            <ac:spMk id="39" creationId="{56B28A34-B24D-ED43-FDB0-5FCD8337D657}"/>
          </ac:spMkLst>
        </pc:spChg>
        <pc:spChg chg="mod">
          <ac:chgData name="Weiss, Marietta [ZAB]" userId="c8721209-b611-4b69-bdb8-8e114eafd7a7" providerId="ADAL" clId="{E3A83454-2373-43C8-968D-739DCA8CECA3}" dt="2023-09-27T12:49:06.178" v="8170" actId="20577"/>
          <ac:spMkLst>
            <pc:docMk/>
            <pc:sldMk cId="2471514839" sldId="2028"/>
            <ac:spMk id="41" creationId="{7398684E-FB00-8325-9068-55A1C5C7F559}"/>
          </ac:spMkLst>
        </pc:spChg>
        <pc:spChg chg="mod">
          <ac:chgData name="Weiss, Marietta [ZAB]" userId="c8721209-b611-4b69-bdb8-8e114eafd7a7" providerId="ADAL" clId="{E3A83454-2373-43C8-968D-739DCA8CECA3}" dt="2023-09-27T12:48:53.968" v="8159"/>
          <ac:spMkLst>
            <pc:docMk/>
            <pc:sldMk cId="2471514839" sldId="2028"/>
            <ac:spMk id="42" creationId="{FD49D22E-8DBE-8BCA-6B9F-33E88C20A510}"/>
          </ac:spMkLst>
        </pc:spChg>
        <pc:spChg chg="mod">
          <ac:chgData name="Weiss, Marietta [ZAB]" userId="c8721209-b611-4b69-bdb8-8e114eafd7a7" providerId="ADAL" clId="{E3A83454-2373-43C8-968D-739DCA8CECA3}" dt="2023-09-27T12:48:53.968" v="8159"/>
          <ac:spMkLst>
            <pc:docMk/>
            <pc:sldMk cId="2471514839" sldId="2028"/>
            <ac:spMk id="43" creationId="{7B95324C-92EE-593E-DB8E-ACFCCE7A73ED}"/>
          </ac:spMkLst>
        </pc:spChg>
        <pc:spChg chg="del">
          <ac:chgData name="Weiss, Marietta [ZAB]" userId="c8721209-b611-4b69-bdb8-8e114eafd7a7" providerId="ADAL" clId="{E3A83454-2373-43C8-968D-739DCA8CECA3}" dt="2023-09-27T12:59:33.526" v="8509" actId="478"/>
          <ac:spMkLst>
            <pc:docMk/>
            <pc:sldMk cId="2471514839" sldId="2028"/>
            <ac:spMk id="44" creationId="{E1BE93F4-EF99-D68C-E99C-E32320C87F19}"/>
          </ac:spMkLst>
        </pc:spChg>
        <pc:spChg chg="mod">
          <ac:chgData name="Weiss, Marietta [ZAB]" userId="c8721209-b611-4b69-bdb8-8e114eafd7a7" providerId="ADAL" clId="{E3A83454-2373-43C8-968D-739DCA8CECA3}" dt="2023-09-27T12:48:53.968" v="8159"/>
          <ac:spMkLst>
            <pc:docMk/>
            <pc:sldMk cId="2471514839" sldId="2028"/>
            <ac:spMk id="45" creationId="{92D710D3-8DAE-CCCE-A453-5780BE82845F}"/>
          </ac:spMkLst>
        </pc:spChg>
        <pc:spChg chg="del mod">
          <ac:chgData name="Weiss, Marietta [ZAB]" userId="c8721209-b611-4b69-bdb8-8e114eafd7a7" providerId="ADAL" clId="{E3A83454-2373-43C8-968D-739DCA8CECA3}" dt="2023-09-27T13:07:22.902" v="8808" actId="478"/>
          <ac:spMkLst>
            <pc:docMk/>
            <pc:sldMk cId="2471514839" sldId="2028"/>
            <ac:spMk id="46" creationId="{A3929CE0-7BD5-C56E-0B2E-404E301C9C95}"/>
          </ac:spMkLst>
        </pc:spChg>
        <pc:spChg chg="mod">
          <ac:chgData name="Weiss, Marietta [ZAB]" userId="c8721209-b611-4b69-bdb8-8e114eafd7a7" providerId="ADAL" clId="{E3A83454-2373-43C8-968D-739DCA8CECA3}" dt="2023-09-27T12:48:53.968" v="8159"/>
          <ac:spMkLst>
            <pc:docMk/>
            <pc:sldMk cId="2471514839" sldId="2028"/>
            <ac:spMk id="47" creationId="{A025F25D-C81B-CA06-7A70-8FD689616944}"/>
          </ac:spMkLst>
        </pc:spChg>
        <pc:spChg chg="mod">
          <ac:chgData name="Weiss, Marietta [ZAB]" userId="c8721209-b611-4b69-bdb8-8e114eafd7a7" providerId="ADAL" clId="{E3A83454-2373-43C8-968D-739DCA8CECA3}" dt="2023-09-27T12:48:53.968" v="8159"/>
          <ac:spMkLst>
            <pc:docMk/>
            <pc:sldMk cId="2471514839" sldId="2028"/>
            <ac:spMk id="49" creationId="{AA8CE7DD-BD72-9C72-F087-FA2E809DCCF8}"/>
          </ac:spMkLst>
        </pc:spChg>
        <pc:spChg chg="del mod">
          <ac:chgData name="Weiss, Marietta [ZAB]" userId="c8721209-b611-4b69-bdb8-8e114eafd7a7" providerId="ADAL" clId="{E3A83454-2373-43C8-968D-739DCA8CECA3}" dt="2023-09-27T13:13:28.468" v="9346" actId="478"/>
          <ac:spMkLst>
            <pc:docMk/>
            <pc:sldMk cId="2471514839" sldId="2028"/>
            <ac:spMk id="51" creationId="{A28B0D82-5538-4811-1949-EDC65B1AD74C}"/>
          </ac:spMkLst>
        </pc:spChg>
        <pc:spChg chg="add mod">
          <ac:chgData name="Weiss, Marietta [ZAB]" userId="c8721209-b611-4b69-bdb8-8e114eafd7a7" providerId="ADAL" clId="{E3A83454-2373-43C8-968D-739DCA8CECA3}" dt="2023-09-27T12:49:15.035" v="8173" actId="571"/>
          <ac:spMkLst>
            <pc:docMk/>
            <pc:sldMk cId="2471514839" sldId="2028"/>
            <ac:spMk id="52" creationId="{9CB2B831-66B4-CFD5-656A-14C1843CE794}"/>
          </ac:spMkLst>
        </pc:spChg>
        <pc:spChg chg="add mod">
          <ac:chgData name="Weiss, Marietta [ZAB]" userId="c8721209-b611-4b69-bdb8-8e114eafd7a7" providerId="ADAL" clId="{E3A83454-2373-43C8-968D-739DCA8CECA3}" dt="2023-09-27T12:49:15.035" v="8173" actId="571"/>
          <ac:spMkLst>
            <pc:docMk/>
            <pc:sldMk cId="2471514839" sldId="2028"/>
            <ac:spMk id="53" creationId="{32C72B8F-D6A4-A0E5-64C1-CF17F0544C43}"/>
          </ac:spMkLst>
        </pc:spChg>
        <pc:spChg chg="add mod">
          <ac:chgData name="Weiss, Marietta [ZAB]" userId="c8721209-b611-4b69-bdb8-8e114eafd7a7" providerId="ADAL" clId="{E3A83454-2373-43C8-968D-739DCA8CECA3}" dt="2023-09-27T12:49:15.035" v="8173" actId="571"/>
          <ac:spMkLst>
            <pc:docMk/>
            <pc:sldMk cId="2471514839" sldId="2028"/>
            <ac:spMk id="55" creationId="{875F8E06-FE3A-E145-5EFC-1EB40CCEEBE7}"/>
          </ac:spMkLst>
        </pc:spChg>
        <pc:spChg chg="add del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57" creationId="{1BF291BD-619B-E393-9813-FA53E16DD275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58" creationId="{AEF27B95-135A-7506-6A8F-6E3CFD0CC8DF}"/>
          </ac:spMkLst>
        </pc:spChg>
        <pc:spChg chg="add del mod">
          <ac:chgData name="Weiss, Marietta [ZAB]" userId="c8721209-b611-4b69-bdb8-8e114eafd7a7" providerId="ADAL" clId="{E3A83454-2373-43C8-968D-739DCA8CECA3}" dt="2023-09-27T12:51:41.404" v="8290"/>
          <ac:spMkLst>
            <pc:docMk/>
            <pc:sldMk cId="2471514839" sldId="2028"/>
            <ac:spMk id="59" creationId="{E738F6B1-1E22-0043-6F04-6F163AD8C2CF}"/>
          </ac:spMkLst>
        </pc:spChg>
        <pc:spChg chg="add del mod">
          <ac:chgData name="Weiss, Marietta [ZAB]" userId="c8721209-b611-4b69-bdb8-8e114eafd7a7" providerId="ADAL" clId="{E3A83454-2373-43C8-968D-739DCA8CECA3}" dt="2023-09-27T12:56:55.225" v="8418" actId="478"/>
          <ac:spMkLst>
            <pc:docMk/>
            <pc:sldMk cId="2471514839" sldId="2028"/>
            <ac:spMk id="60" creationId="{389A00F7-9E7F-E37E-1BA9-B2C2C8C84C41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61" creationId="{E7BAFEA9-33AF-7530-71C0-46E50C7BF7B5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62" creationId="{A0CA8083-3A77-584C-97AA-CD03723BAB37}"/>
          </ac:spMkLst>
        </pc:spChg>
        <pc:spChg chg="del">
          <ac:chgData name="Weiss, Marietta [ZAB]" userId="c8721209-b611-4b69-bdb8-8e114eafd7a7" providerId="ADAL" clId="{E3A83454-2373-43C8-968D-739DCA8CECA3}" dt="2023-09-27T12:44:22.176" v="8024" actId="478"/>
          <ac:spMkLst>
            <pc:docMk/>
            <pc:sldMk cId="2471514839" sldId="2028"/>
            <ac:spMk id="63" creationId="{7C7FC85C-41B6-AAB6-7702-8C980DB8CB70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64" creationId="{F198CFB1-FAE4-E75C-E5AC-690AED224A91}"/>
          </ac:spMkLst>
        </pc:spChg>
        <pc:spChg chg="del">
          <ac:chgData name="Weiss, Marietta [ZAB]" userId="c8721209-b611-4b69-bdb8-8e114eafd7a7" providerId="ADAL" clId="{E3A83454-2373-43C8-968D-739DCA8CECA3}" dt="2023-09-27T12:44:18.829" v="8021" actId="478"/>
          <ac:spMkLst>
            <pc:docMk/>
            <pc:sldMk cId="2471514839" sldId="2028"/>
            <ac:spMk id="65" creationId="{1C9101DF-E3B8-09CB-EE5D-0AA94C4B1C92}"/>
          </ac:spMkLst>
        </pc:spChg>
        <pc:spChg chg="del">
          <ac:chgData name="Weiss, Marietta [ZAB]" userId="c8721209-b611-4b69-bdb8-8e114eafd7a7" providerId="ADAL" clId="{E3A83454-2373-43C8-968D-739DCA8CECA3}" dt="2023-09-27T12:44:19.734" v="8022" actId="478"/>
          <ac:spMkLst>
            <pc:docMk/>
            <pc:sldMk cId="2471514839" sldId="2028"/>
            <ac:spMk id="66" creationId="{F1576C8C-D184-3171-3A95-C0FE42666258}"/>
          </ac:spMkLst>
        </pc:spChg>
        <pc:spChg chg="del mod">
          <ac:chgData name="Weiss, Marietta [ZAB]" userId="c8721209-b611-4b69-bdb8-8e114eafd7a7" providerId="ADAL" clId="{E3A83454-2373-43C8-968D-739DCA8CECA3}" dt="2023-09-27T13:13:27.486" v="9345" actId="478"/>
          <ac:spMkLst>
            <pc:docMk/>
            <pc:sldMk cId="2471514839" sldId="2028"/>
            <ac:spMk id="67" creationId="{E4FA4E21-F6D5-3F33-71EC-27CC79DF268A}"/>
          </ac:spMkLst>
        </pc:spChg>
        <pc:spChg chg="del">
          <ac:chgData name="Weiss, Marietta [ZAB]" userId="c8721209-b611-4b69-bdb8-8e114eafd7a7" providerId="ADAL" clId="{E3A83454-2373-43C8-968D-739DCA8CECA3}" dt="2023-09-27T12:44:30.437" v="8028" actId="478"/>
          <ac:spMkLst>
            <pc:docMk/>
            <pc:sldMk cId="2471514839" sldId="2028"/>
            <ac:spMk id="68" creationId="{116B37B6-9BA3-2186-EFA2-076D89BA242A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69" creationId="{880F0E28-FF53-75B3-A7C6-781F8728E845}"/>
          </ac:spMkLst>
        </pc:spChg>
        <pc:spChg chg="add del mod">
          <ac:chgData name="Weiss, Marietta [ZAB]" userId="c8721209-b611-4b69-bdb8-8e114eafd7a7" providerId="ADAL" clId="{E3A83454-2373-43C8-968D-739DCA8CECA3}" dt="2023-09-27T12:57:12.259" v="8420" actId="478"/>
          <ac:spMkLst>
            <pc:docMk/>
            <pc:sldMk cId="2471514839" sldId="2028"/>
            <ac:spMk id="70" creationId="{A7053072-07E4-B86C-729C-1D71206BB156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71" creationId="{77ABBD4E-2E0B-7D70-17E9-DD9A6360DEB1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72" creationId="{AF97FFFF-F30C-C1FA-E131-371195474DAE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73" creationId="{BDDFF498-A06D-A643-BD5E-52521B682A5B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74" creationId="{BAE8BE1A-81C3-702D-ED17-5980BB370945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75" creationId="{BFD7FFEF-C944-FB9D-3E9D-BF43E16AD1ED}"/>
          </ac:spMkLst>
        </pc:spChg>
        <pc:spChg chg="add mod">
          <ac:chgData name="Weiss, Marietta [ZAB]" userId="c8721209-b611-4b69-bdb8-8e114eafd7a7" providerId="ADAL" clId="{E3A83454-2373-43C8-968D-739DCA8CECA3}" dt="2023-09-27T13:15:17.888" v="9407" actId="1037"/>
          <ac:spMkLst>
            <pc:docMk/>
            <pc:sldMk cId="2471514839" sldId="2028"/>
            <ac:spMk id="76" creationId="{D678A314-2AB0-A974-3835-5478FDF1B8FE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77" creationId="{D332F1E3-D811-BB97-9637-6DADCC370FFF}"/>
          </ac:spMkLst>
        </pc:spChg>
        <pc:spChg chg="add mod">
          <ac:chgData name="Weiss, Marietta [ZAB]" userId="c8721209-b611-4b69-bdb8-8e114eafd7a7" providerId="ADAL" clId="{E3A83454-2373-43C8-968D-739DCA8CECA3}" dt="2023-09-27T13:14:26.113" v="9394" actId="12789"/>
          <ac:spMkLst>
            <pc:docMk/>
            <pc:sldMk cId="2471514839" sldId="2028"/>
            <ac:spMk id="78" creationId="{36EBA2EF-E06F-FAE0-9A1A-146597D0FEC5}"/>
          </ac:spMkLst>
        </pc:spChg>
        <pc:spChg chg="add del mod">
          <ac:chgData name="Weiss, Marietta [ZAB]" userId="c8721209-b611-4b69-bdb8-8e114eafd7a7" providerId="ADAL" clId="{E3A83454-2373-43C8-968D-739DCA8CECA3}" dt="2023-09-27T13:03:28.814" v="8683" actId="478"/>
          <ac:spMkLst>
            <pc:docMk/>
            <pc:sldMk cId="2471514839" sldId="2028"/>
            <ac:spMk id="79" creationId="{BBECAE81-7BFE-F6D6-C66C-F456DCA72F5E}"/>
          </ac:spMkLst>
        </pc:spChg>
        <pc:spChg chg="add mod">
          <ac:chgData name="Weiss, Marietta [ZAB]" userId="c8721209-b611-4b69-bdb8-8e114eafd7a7" providerId="ADAL" clId="{E3A83454-2373-43C8-968D-739DCA8CECA3}" dt="2023-09-27T13:14:26.113" v="9394" actId="12789"/>
          <ac:spMkLst>
            <pc:docMk/>
            <pc:sldMk cId="2471514839" sldId="2028"/>
            <ac:spMk id="80" creationId="{7890CF87-1EC1-9836-184D-762554B85ECC}"/>
          </ac:spMkLst>
        </pc:spChg>
        <pc:spChg chg="add del mod">
          <ac:chgData name="Weiss, Marietta [ZAB]" userId="c8721209-b611-4b69-bdb8-8e114eafd7a7" providerId="ADAL" clId="{E3A83454-2373-43C8-968D-739DCA8CECA3}" dt="2023-09-27T13:05:32.966" v="8742" actId="478"/>
          <ac:spMkLst>
            <pc:docMk/>
            <pc:sldMk cId="2471514839" sldId="2028"/>
            <ac:spMk id="81" creationId="{CDCA42F6-8E25-FEE0-29B7-49181E558D12}"/>
          </ac:spMkLst>
        </pc:spChg>
        <pc:spChg chg="add mod">
          <ac:chgData name="Weiss, Marietta [ZAB]" userId="c8721209-b611-4b69-bdb8-8e114eafd7a7" providerId="ADAL" clId="{E3A83454-2373-43C8-968D-739DCA8CECA3}" dt="2023-09-27T13:15:17.888" v="9407" actId="1037"/>
          <ac:spMkLst>
            <pc:docMk/>
            <pc:sldMk cId="2471514839" sldId="2028"/>
            <ac:spMk id="82" creationId="{89192FAC-5204-FD43-9755-F0FAF67F4C1E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83" creationId="{332DCA4D-C9CD-50B4-EC98-D5A40F87B56D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84" creationId="{AC2CE93C-23CF-7DC5-621E-69F17BE22E14}"/>
          </ac:spMkLst>
        </pc:spChg>
        <pc:spChg chg="add mod">
          <ac:chgData name="Weiss, Marietta [ZAB]" userId="c8721209-b611-4b69-bdb8-8e114eafd7a7" providerId="ADAL" clId="{E3A83454-2373-43C8-968D-739DCA8CECA3}" dt="2023-09-27T13:14:09.251" v="9391" actId="1037"/>
          <ac:spMkLst>
            <pc:docMk/>
            <pc:sldMk cId="2471514839" sldId="2028"/>
            <ac:spMk id="85" creationId="{20FBF19B-59CD-FED5-FEB6-845259FA0FD5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86" creationId="{21704E4B-DBAA-6D7A-1CA0-58473207DEB4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87" creationId="{57033143-764A-CB1E-0214-F4CB04994252}"/>
          </ac:spMkLst>
        </pc:spChg>
        <pc:spChg chg="add mod">
          <ac:chgData name="Weiss, Marietta [ZAB]" userId="c8721209-b611-4b69-bdb8-8e114eafd7a7" providerId="ADAL" clId="{E3A83454-2373-43C8-968D-739DCA8CECA3}" dt="2023-09-27T13:14:09.251" v="9391" actId="1037"/>
          <ac:spMkLst>
            <pc:docMk/>
            <pc:sldMk cId="2471514839" sldId="2028"/>
            <ac:spMk id="88" creationId="{FD6DC631-8BB5-DEE2-348A-CADC02F40355}"/>
          </ac:spMkLst>
        </pc:spChg>
        <pc:spChg chg="add mod">
          <ac:chgData name="Weiss, Marietta [ZAB]" userId="c8721209-b611-4b69-bdb8-8e114eafd7a7" providerId="ADAL" clId="{E3A83454-2373-43C8-968D-739DCA8CECA3}" dt="2023-09-27T13:15:19.917" v="9408" actId="20577"/>
          <ac:spMkLst>
            <pc:docMk/>
            <pc:sldMk cId="2471514839" sldId="2028"/>
            <ac:spMk id="89" creationId="{ED15E7F4-460D-DC1E-54CC-B7FC23C010DD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90" creationId="{981238CF-139B-CA72-B8C9-686905FB6CD3}"/>
          </ac:spMkLst>
        </pc:spChg>
        <pc:spChg chg="add del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91" creationId="{68595BB4-E87A-BEF5-2474-63E9D842B5B0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92" creationId="{2E33161E-BB26-C199-FCA5-CF14857FD882}"/>
          </ac:spMkLst>
        </pc:spChg>
        <pc:spChg chg="add mod">
          <ac:chgData name="Weiss, Marietta [ZAB]" userId="c8721209-b611-4b69-bdb8-8e114eafd7a7" providerId="ADAL" clId="{E3A83454-2373-43C8-968D-739DCA8CECA3}" dt="2023-09-27T13:14:09.251" v="9391" actId="1037"/>
          <ac:spMkLst>
            <pc:docMk/>
            <pc:sldMk cId="2471514839" sldId="2028"/>
            <ac:spMk id="93" creationId="{67FED323-51C5-CE2E-5B23-54043D323086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94" creationId="{6F1A75F1-22C3-D5E2-9BA1-DD926BE564CA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95" creationId="{1D7042F5-3C54-A6CE-D0AE-3D3136F02F3A}"/>
          </ac:spMkLst>
        </pc:spChg>
        <pc:spChg chg="add mod">
          <ac:chgData name="Weiss, Marietta [ZAB]" userId="c8721209-b611-4b69-bdb8-8e114eafd7a7" providerId="ADAL" clId="{E3A83454-2373-43C8-968D-739DCA8CECA3}" dt="2023-09-27T13:13:34.750" v="9358" actId="1038"/>
          <ac:spMkLst>
            <pc:docMk/>
            <pc:sldMk cId="2471514839" sldId="2028"/>
            <ac:spMk id="96" creationId="{969FF8F2-1319-ECE3-D1FA-DAB6A7975589}"/>
          </ac:spMkLst>
        </pc:spChg>
        <pc:spChg chg="add del mod">
          <ac:chgData name="Weiss, Marietta [ZAB]" userId="c8721209-b611-4b69-bdb8-8e114eafd7a7" providerId="ADAL" clId="{E3A83454-2373-43C8-968D-739DCA8CECA3}" dt="2023-09-27T13:14:04.359" v="9390" actId="478"/>
          <ac:spMkLst>
            <pc:docMk/>
            <pc:sldMk cId="2471514839" sldId="2028"/>
            <ac:spMk id="97" creationId="{D5D8677F-426F-7108-B315-FD709EC8544B}"/>
          </ac:spMkLst>
        </pc:spChg>
        <pc:spChg chg="add mod">
          <ac:chgData name="Weiss, Marietta [ZAB]" userId="c8721209-b611-4b69-bdb8-8e114eafd7a7" providerId="ADAL" clId="{E3A83454-2373-43C8-968D-739DCA8CECA3}" dt="2023-09-27T13:15:59.159" v="9416" actId="13926"/>
          <ac:spMkLst>
            <pc:docMk/>
            <pc:sldMk cId="2471514839" sldId="2028"/>
            <ac:spMk id="99" creationId="{FB318EA7-CC00-D824-26D0-E90EF79C4598}"/>
          </ac:spMkLst>
        </pc:spChg>
        <pc:spChg chg="add mod">
          <ac:chgData name="Weiss, Marietta [ZAB]" userId="c8721209-b611-4b69-bdb8-8e114eafd7a7" providerId="ADAL" clId="{E3A83454-2373-43C8-968D-739DCA8CECA3}" dt="2023-09-27T13:16:54.504" v="9456" actId="1076"/>
          <ac:spMkLst>
            <pc:docMk/>
            <pc:sldMk cId="2471514839" sldId="2028"/>
            <ac:spMk id="100" creationId="{8B0312E2-DCA2-52DD-8AAD-42F89F0791C8}"/>
          </ac:spMkLst>
        </pc:spChg>
        <pc:grpChg chg="del mod">
          <ac:chgData name="Weiss, Marietta [ZAB]" userId="c8721209-b611-4b69-bdb8-8e114eafd7a7" providerId="ADAL" clId="{E3A83454-2373-43C8-968D-739DCA8CECA3}" dt="2023-09-27T12:46:22.124" v="8068" actId="165"/>
          <ac:grpSpMkLst>
            <pc:docMk/>
            <pc:sldMk cId="2471514839" sldId="2028"/>
            <ac:grpSpMk id="4" creationId="{F16E07A6-9E03-C9F1-E18E-3EFACCDCAB92}"/>
          </ac:grpSpMkLst>
        </pc:grpChg>
        <pc:grpChg chg="add mod">
          <ac:chgData name="Weiss, Marietta [ZAB]" userId="c8721209-b611-4b69-bdb8-8e114eafd7a7" providerId="ADAL" clId="{E3A83454-2373-43C8-968D-739DCA8CECA3}" dt="2023-09-27T12:48:02.008" v="8134" actId="164"/>
          <ac:grpSpMkLst>
            <pc:docMk/>
            <pc:sldMk cId="2471514839" sldId="2028"/>
            <ac:grpSpMk id="22" creationId="{96829A7E-C7F2-1A63-713A-5AA338645E06}"/>
          </ac:grpSpMkLst>
        </pc:grpChg>
        <pc:grpChg chg="add del mod">
          <ac:chgData name="Weiss, Marietta [ZAB]" userId="c8721209-b611-4b69-bdb8-8e114eafd7a7" providerId="ADAL" clId="{E3A83454-2373-43C8-968D-739DCA8CECA3}" dt="2023-09-27T13:02:00.425" v="8617" actId="478"/>
          <ac:grpSpMkLst>
            <pc:docMk/>
            <pc:sldMk cId="2471514839" sldId="2028"/>
            <ac:grpSpMk id="23" creationId="{F812D96C-DD4C-A7BB-0D27-540030FC5CCE}"/>
          </ac:grpSpMkLst>
        </pc:grpChg>
        <pc:grpChg chg="add del mod">
          <ac:chgData name="Weiss, Marietta [ZAB]" userId="c8721209-b611-4b69-bdb8-8e114eafd7a7" providerId="ADAL" clId="{E3A83454-2373-43C8-968D-739DCA8CECA3}" dt="2023-09-27T13:01:44.041" v="8611" actId="165"/>
          <ac:grpSpMkLst>
            <pc:docMk/>
            <pc:sldMk cId="2471514839" sldId="2028"/>
            <ac:grpSpMk id="24" creationId="{BA0A7E84-44AA-888D-1AA8-E789529EB17D}"/>
          </ac:grpSpMkLst>
        </pc:grpChg>
        <pc:grpChg chg="del mod topLvl">
          <ac:chgData name="Weiss, Marietta [ZAB]" userId="c8721209-b611-4b69-bdb8-8e114eafd7a7" providerId="ADAL" clId="{E3A83454-2373-43C8-968D-739DCA8CECA3}" dt="2023-09-27T13:01:46.198" v="8612" actId="478"/>
          <ac:grpSpMkLst>
            <pc:docMk/>
            <pc:sldMk cId="2471514839" sldId="2028"/>
            <ac:grpSpMk id="25" creationId="{82383C5C-3687-D6C5-EE6F-7373BE625833}"/>
          </ac:grpSpMkLst>
        </pc:grpChg>
        <pc:grpChg chg="add del mod">
          <ac:chgData name="Weiss, Marietta [ZAB]" userId="c8721209-b611-4b69-bdb8-8e114eafd7a7" providerId="ADAL" clId="{E3A83454-2373-43C8-968D-739DCA8CECA3}" dt="2023-09-27T13:02:49.065" v="8665" actId="478"/>
          <ac:grpSpMkLst>
            <pc:docMk/>
            <pc:sldMk cId="2471514839" sldId="2028"/>
            <ac:grpSpMk id="36" creationId="{9159718C-E861-6D6C-2F5A-83D0CB3BE802}"/>
          </ac:grpSpMkLst>
        </pc:grpChg>
        <pc:grpChg chg="mod">
          <ac:chgData name="Weiss, Marietta [ZAB]" userId="c8721209-b611-4b69-bdb8-8e114eafd7a7" providerId="ADAL" clId="{E3A83454-2373-43C8-968D-739DCA8CECA3}" dt="2023-09-27T12:48:53.968" v="8159"/>
          <ac:grpSpMkLst>
            <pc:docMk/>
            <pc:sldMk cId="2471514839" sldId="2028"/>
            <ac:grpSpMk id="40" creationId="{E4D43109-AC65-1EB6-2946-E6CF227B4C4C}"/>
          </ac:grpSpMkLst>
        </pc:grpChg>
        <pc:cxnChg chg="mod topLvl">
          <ac:chgData name="Weiss, Marietta [ZAB]" userId="c8721209-b611-4b69-bdb8-8e114eafd7a7" providerId="ADAL" clId="{E3A83454-2373-43C8-968D-739DCA8CECA3}" dt="2023-09-27T12:47:30.893" v="8111" actId="554"/>
          <ac:cxnSpMkLst>
            <pc:docMk/>
            <pc:sldMk cId="2471514839" sldId="2028"/>
            <ac:cxnSpMk id="9" creationId="{117CD770-300B-FD49-25C6-C90227FA7D68}"/>
          </ac:cxnSpMkLst>
        </pc:cxnChg>
        <pc:cxnChg chg="mod topLvl">
          <ac:chgData name="Weiss, Marietta [ZAB]" userId="c8721209-b611-4b69-bdb8-8e114eafd7a7" providerId="ADAL" clId="{E3A83454-2373-43C8-968D-739DCA8CECA3}" dt="2023-09-27T12:47:34.616" v="8112" actId="1037"/>
          <ac:cxnSpMkLst>
            <pc:docMk/>
            <pc:sldMk cId="2471514839" sldId="2028"/>
            <ac:cxnSpMk id="12" creationId="{8FAFBA55-902F-C2C4-8DE9-BC7C5062AD8B}"/>
          </ac:cxnSpMkLst>
        </pc:cxnChg>
        <pc:cxnChg chg="add mod">
          <ac:chgData name="Weiss, Marietta [ZAB]" userId="c8721209-b611-4b69-bdb8-8e114eafd7a7" providerId="ADAL" clId="{E3A83454-2373-43C8-968D-739DCA8CECA3}" dt="2023-09-27T13:14:17.215" v="9392" actId="14100"/>
          <ac:cxnSpMkLst>
            <pc:docMk/>
            <pc:sldMk cId="2471514839" sldId="2028"/>
            <ac:cxnSpMk id="16" creationId="{17493F6A-1F0D-A8F4-80C0-C6C69D92D0C5}"/>
          </ac:cxnSpMkLst>
        </pc:cxnChg>
        <pc:cxnChg chg="add del mod">
          <ac:chgData name="Weiss, Marietta [ZAB]" userId="c8721209-b611-4b69-bdb8-8e114eafd7a7" providerId="ADAL" clId="{E3A83454-2373-43C8-968D-739DCA8CECA3}" dt="2023-09-27T13:02:43.444" v="8662" actId="478"/>
          <ac:cxnSpMkLst>
            <pc:docMk/>
            <pc:sldMk cId="2471514839" sldId="2028"/>
            <ac:cxnSpMk id="20" creationId="{40739470-465D-28DC-7B6B-E7077AA6D985}"/>
          </ac:cxnSpMkLst>
        </pc:cxnChg>
        <pc:cxnChg chg="mod">
          <ac:chgData name="Weiss, Marietta [ZAB]" userId="c8721209-b611-4b69-bdb8-8e114eafd7a7" providerId="ADAL" clId="{E3A83454-2373-43C8-968D-739DCA8CECA3}" dt="2023-09-27T13:01:44.041" v="8611" actId="165"/>
          <ac:cxnSpMkLst>
            <pc:docMk/>
            <pc:sldMk cId="2471514839" sldId="2028"/>
            <ac:cxnSpMk id="31" creationId="{53473AE8-A76F-2E8E-41DF-020ACF8A389D}"/>
          </ac:cxnSpMkLst>
        </pc:cxnChg>
        <pc:cxnChg chg="mod">
          <ac:chgData name="Weiss, Marietta [ZAB]" userId="c8721209-b611-4b69-bdb8-8e114eafd7a7" providerId="ADAL" clId="{E3A83454-2373-43C8-968D-739DCA8CECA3}" dt="2023-09-27T13:01:44.041" v="8611" actId="165"/>
          <ac:cxnSpMkLst>
            <pc:docMk/>
            <pc:sldMk cId="2471514839" sldId="2028"/>
            <ac:cxnSpMk id="35" creationId="{291348A7-5B2F-845C-BC7C-1370DEB75F8B}"/>
          </ac:cxnSpMkLst>
        </pc:cxnChg>
        <pc:cxnChg chg="mod">
          <ac:chgData name="Weiss, Marietta [ZAB]" userId="c8721209-b611-4b69-bdb8-8e114eafd7a7" providerId="ADAL" clId="{E3A83454-2373-43C8-968D-739DCA8CECA3}" dt="2023-09-27T12:48:53.968" v="8159"/>
          <ac:cxnSpMkLst>
            <pc:docMk/>
            <pc:sldMk cId="2471514839" sldId="2028"/>
            <ac:cxnSpMk id="48" creationId="{FF20D203-7438-6007-1B24-B54328796DC7}"/>
          </ac:cxnSpMkLst>
        </pc:cxnChg>
        <pc:cxnChg chg="mod">
          <ac:chgData name="Weiss, Marietta [ZAB]" userId="c8721209-b611-4b69-bdb8-8e114eafd7a7" providerId="ADAL" clId="{E3A83454-2373-43C8-968D-739DCA8CECA3}" dt="2023-09-27T12:48:53.968" v="8159"/>
          <ac:cxnSpMkLst>
            <pc:docMk/>
            <pc:sldMk cId="2471514839" sldId="2028"/>
            <ac:cxnSpMk id="50" creationId="{392869D0-20A3-8473-1DB2-5F7ACD537674}"/>
          </ac:cxnSpMkLst>
        </pc:cxnChg>
        <pc:cxnChg chg="add mod">
          <ac:chgData name="Weiss, Marietta [ZAB]" userId="c8721209-b611-4b69-bdb8-8e114eafd7a7" providerId="ADAL" clId="{E3A83454-2373-43C8-968D-739DCA8CECA3}" dt="2023-09-27T12:49:15.035" v="8173" actId="571"/>
          <ac:cxnSpMkLst>
            <pc:docMk/>
            <pc:sldMk cId="2471514839" sldId="2028"/>
            <ac:cxnSpMk id="54" creationId="{3BB56035-86A6-4379-382A-AF8A71BC3CBF}"/>
          </ac:cxnSpMkLst>
        </pc:cxnChg>
        <pc:cxnChg chg="add mod">
          <ac:chgData name="Weiss, Marietta [ZAB]" userId="c8721209-b611-4b69-bdb8-8e114eafd7a7" providerId="ADAL" clId="{E3A83454-2373-43C8-968D-739DCA8CECA3}" dt="2023-09-27T12:49:15.035" v="8173" actId="571"/>
          <ac:cxnSpMkLst>
            <pc:docMk/>
            <pc:sldMk cId="2471514839" sldId="2028"/>
            <ac:cxnSpMk id="56" creationId="{5469E86A-D7C2-7384-0C04-3459D551DBD0}"/>
          </ac:cxnSpMkLst>
        </pc:cxnChg>
      </pc:sldChg>
    </pc:docChg>
  </pc:docChgLst>
  <pc:docChgLst>
    <pc:chgData name="Weiss, Marietta [ZAB]" userId="c8721209-b611-4b69-bdb8-8e114eafd7a7" providerId="ADAL" clId="{9FC8617C-9289-441A-9D83-9532282EF53E}"/>
    <pc:docChg chg="undo redo custSel addSld delSld modSld sldOrd">
      <pc:chgData name="Weiss, Marietta [ZAB]" userId="c8721209-b611-4b69-bdb8-8e114eafd7a7" providerId="ADAL" clId="{9FC8617C-9289-441A-9D83-9532282EF53E}" dt="2023-09-28T11:00:34.063" v="3387" actId="1076"/>
      <pc:docMkLst>
        <pc:docMk/>
      </pc:docMkLst>
      <pc:sldChg chg="modSp mod">
        <pc:chgData name="Weiss, Marietta [ZAB]" userId="c8721209-b611-4b69-bdb8-8e114eafd7a7" providerId="ADAL" clId="{9FC8617C-9289-441A-9D83-9532282EF53E}" dt="2023-09-28T08:51:25.394" v="210" actId="20577"/>
        <pc:sldMkLst>
          <pc:docMk/>
          <pc:sldMk cId="0" sldId="256"/>
        </pc:sldMkLst>
        <pc:spChg chg="mod">
          <ac:chgData name="Weiss, Marietta [ZAB]" userId="c8721209-b611-4b69-bdb8-8e114eafd7a7" providerId="ADAL" clId="{9FC8617C-9289-441A-9D83-9532282EF53E}" dt="2023-09-28T08:51:25.394" v="210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Weiss, Marietta [ZAB]" userId="c8721209-b611-4b69-bdb8-8e114eafd7a7" providerId="ADAL" clId="{9FC8617C-9289-441A-9D83-9532282EF53E}" dt="2023-09-28T08:51:11.917" v="203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Weiss, Marietta [ZAB]" userId="c8721209-b611-4b69-bdb8-8e114eafd7a7" providerId="ADAL" clId="{9FC8617C-9289-441A-9D83-9532282EF53E}" dt="2023-09-28T08:52:09.977" v="216" actId="14100"/>
        <pc:sldMkLst>
          <pc:docMk/>
          <pc:sldMk cId="0" sldId="276"/>
        </pc:sldMkLst>
        <pc:spChg chg="mod">
          <ac:chgData name="Weiss, Marietta [ZAB]" userId="c8721209-b611-4b69-bdb8-8e114eafd7a7" providerId="ADAL" clId="{9FC8617C-9289-441A-9D83-9532282EF53E}" dt="2023-09-28T08:52:09.977" v="216" actId="14100"/>
          <ac:spMkLst>
            <pc:docMk/>
            <pc:sldMk cId="0" sldId="276"/>
            <ac:spMk id="5" creationId="{00000000-0000-0000-0000-000000000000}"/>
          </ac:spMkLst>
        </pc:spChg>
      </pc:sldChg>
      <pc:sldChg chg="modSp mod">
        <pc:chgData name="Weiss, Marietta [ZAB]" userId="c8721209-b611-4b69-bdb8-8e114eafd7a7" providerId="ADAL" clId="{9FC8617C-9289-441A-9D83-9532282EF53E}" dt="2023-09-28T08:56:31.327" v="232" actId="14100"/>
        <pc:sldMkLst>
          <pc:docMk/>
          <pc:sldMk cId="401568959" sldId="282"/>
        </pc:sldMkLst>
        <pc:spChg chg="mod">
          <ac:chgData name="Weiss, Marietta [ZAB]" userId="c8721209-b611-4b69-bdb8-8e114eafd7a7" providerId="ADAL" clId="{9FC8617C-9289-441A-9D83-9532282EF53E}" dt="2023-09-28T08:55:04.488" v="230" actId="20577"/>
          <ac:spMkLst>
            <pc:docMk/>
            <pc:sldMk cId="401568959" sldId="282"/>
            <ac:spMk id="4" creationId="{00000000-0000-0000-0000-000000000000}"/>
          </ac:spMkLst>
        </pc:spChg>
        <pc:picChg chg="mod">
          <ac:chgData name="Weiss, Marietta [ZAB]" userId="c8721209-b611-4b69-bdb8-8e114eafd7a7" providerId="ADAL" clId="{9FC8617C-9289-441A-9D83-9532282EF53E}" dt="2023-09-28T08:56:31.327" v="232" actId="14100"/>
          <ac:picMkLst>
            <pc:docMk/>
            <pc:sldMk cId="401568959" sldId="282"/>
            <ac:picMk id="19" creationId="{367F4588-59DA-27A4-A09C-DE084A909B45}"/>
          </ac:picMkLst>
        </pc:picChg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465460649" sldId="285"/>
        </pc:sldMkLst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4089253411" sldId="286"/>
        </pc:sldMkLst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41698516" sldId="287"/>
        </pc:sldMkLst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2897133773" sldId="288"/>
        </pc:sldMkLst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409766345" sldId="289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716633527" sldId="290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735996213" sldId="291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505010136" sldId="292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937201588" sldId="293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606450513" sldId="294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916340332" sldId="295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065005631" sldId="296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114593637" sldId="297"/>
        </pc:sldMkLst>
      </pc:sldChg>
      <pc:sldChg chg="mod modShow">
        <pc:chgData name="Weiss, Marietta [ZAB]" userId="c8721209-b611-4b69-bdb8-8e114eafd7a7" providerId="ADAL" clId="{9FC8617C-9289-441A-9D83-9532282EF53E}" dt="2023-09-28T10:58:08.406" v="3376" actId="729"/>
        <pc:sldMkLst>
          <pc:docMk/>
          <pc:sldMk cId="2859492198" sldId="1244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886601616" sldId="1245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37514472" sldId="1246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47587300" sldId="1247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956868634" sldId="1248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643228654" sldId="1249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726955475" sldId="1250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695435691" sldId="1251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497773779" sldId="1252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881874428" sldId="1253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183757454" sldId="1254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892534935" sldId="1255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366145552" sldId="1256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934191479" sldId="1257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140864335" sldId="1258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16786498" sldId="1259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282547944" sldId="1260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02735450" sldId="1261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387691668" sldId="1262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960005297" sldId="1263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682063256" sldId="1264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903214227" sldId="1265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472035267" sldId="1266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336217636" sldId="1267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08626890" sldId="1268"/>
        </pc:sldMkLst>
      </pc:sldChg>
      <pc:sldChg chg="modSp mod">
        <pc:chgData name="Weiss, Marietta [ZAB]" userId="c8721209-b611-4b69-bdb8-8e114eafd7a7" providerId="ADAL" clId="{9FC8617C-9289-441A-9D83-9532282EF53E}" dt="2023-09-28T09:14:38.567" v="623" actId="14100"/>
        <pc:sldMkLst>
          <pc:docMk/>
          <pc:sldMk cId="1317523854" sldId="1269"/>
        </pc:sldMkLst>
        <pc:spChg chg="mod">
          <ac:chgData name="Weiss, Marietta [ZAB]" userId="c8721209-b611-4b69-bdb8-8e114eafd7a7" providerId="ADAL" clId="{9FC8617C-9289-441A-9D83-9532282EF53E}" dt="2023-09-28T09:14:38.567" v="623" actId="14100"/>
          <ac:spMkLst>
            <pc:docMk/>
            <pc:sldMk cId="1317523854" sldId="1269"/>
            <ac:spMk id="3" creationId="{CB3BA58A-415E-BF1D-B8BB-0BAE940FCFCD}"/>
          </ac:spMkLst>
        </pc:spChg>
        <pc:spChg chg="mod">
          <ac:chgData name="Weiss, Marietta [ZAB]" userId="c8721209-b611-4b69-bdb8-8e114eafd7a7" providerId="ADAL" clId="{9FC8617C-9289-441A-9D83-9532282EF53E}" dt="2023-09-28T09:14:29.313" v="622" actId="6549"/>
          <ac:spMkLst>
            <pc:docMk/>
            <pc:sldMk cId="1317523854" sldId="1269"/>
            <ac:spMk id="6" creationId="{912F1C91-AACA-0D1B-8BE8-CF3FC6352713}"/>
          </ac:spMkLst>
        </pc:spChg>
      </pc:sldChg>
      <pc:sldChg chg="addSp delSp modSp mod">
        <pc:chgData name="Weiss, Marietta [ZAB]" userId="c8721209-b611-4b69-bdb8-8e114eafd7a7" providerId="ADAL" clId="{9FC8617C-9289-441A-9D83-9532282EF53E}" dt="2023-09-28T10:17:14.328" v="2250" actId="1036"/>
        <pc:sldMkLst>
          <pc:docMk/>
          <pc:sldMk cId="3849033524" sldId="1273"/>
        </pc:sldMkLst>
        <pc:spChg chg="add 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2" creationId="{FA7918E1-F887-05A3-FD96-698A6C0A471B}"/>
          </ac:spMkLst>
        </pc:spChg>
        <pc:spChg chg="del mod">
          <ac:chgData name="Weiss, Marietta [ZAB]" userId="c8721209-b611-4b69-bdb8-8e114eafd7a7" providerId="ADAL" clId="{9FC8617C-9289-441A-9D83-9532282EF53E}" dt="2023-09-28T10:16:44.669" v="2214" actId="478"/>
          <ac:spMkLst>
            <pc:docMk/>
            <pc:sldMk cId="3849033524" sldId="1273"/>
            <ac:spMk id="3" creationId="{2F89E2FE-BB10-D9CD-1F90-C20F84BE9017}"/>
          </ac:spMkLst>
        </pc:spChg>
        <pc:spChg chg="mod">
          <ac:chgData name="Weiss, Marietta [ZAB]" userId="c8721209-b611-4b69-bdb8-8e114eafd7a7" providerId="ADAL" clId="{9FC8617C-9289-441A-9D83-9532282EF53E}" dt="2023-09-28T10:17:09.561" v="2243" actId="20577"/>
          <ac:spMkLst>
            <pc:docMk/>
            <pc:sldMk cId="3849033524" sldId="1273"/>
            <ac:spMk id="4" creationId="{15894F8E-F589-679F-1C41-32D103A2DBB9}"/>
          </ac:spMkLst>
        </pc:spChg>
        <pc:spChg chg="del mod">
          <ac:chgData name="Weiss, Marietta [ZAB]" userId="c8721209-b611-4b69-bdb8-8e114eafd7a7" providerId="ADAL" clId="{9FC8617C-9289-441A-9D83-9532282EF53E}" dt="2023-09-28T10:11:53.518" v="2026" actId="478"/>
          <ac:spMkLst>
            <pc:docMk/>
            <pc:sldMk cId="3849033524" sldId="1273"/>
            <ac:spMk id="5" creationId="{6D40A390-0C54-4531-3E2D-FD9679536C07}"/>
          </ac:spMkLst>
        </pc:spChg>
        <pc:spChg chg="add 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6" creationId="{8ECCBA73-C3A9-7F3D-CA0A-143CDD0D7D23}"/>
          </ac:spMkLst>
        </pc:spChg>
        <pc:spChg chg="del">
          <ac:chgData name="Weiss, Marietta [ZAB]" userId="c8721209-b611-4b69-bdb8-8e114eafd7a7" providerId="ADAL" clId="{9FC8617C-9289-441A-9D83-9532282EF53E}" dt="2023-09-28T10:16:46.971" v="2215" actId="478"/>
          <ac:spMkLst>
            <pc:docMk/>
            <pc:sldMk cId="3849033524" sldId="1273"/>
            <ac:spMk id="7" creationId="{29A18975-BF4D-CCFB-CDE1-1664B63FFC9C}"/>
          </ac:spMkLst>
        </pc:spChg>
        <pc:spChg chg="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10" creationId="{74891631-70DA-1B59-B19D-652799439E75}"/>
          </ac:spMkLst>
        </pc:spChg>
        <pc:spChg chg="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11" creationId="{3491E8E8-7FFD-0013-53FB-E1AA7F5B9CB5}"/>
          </ac:spMkLst>
        </pc:spChg>
        <pc:spChg chg="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12" creationId="{2BDF15A7-FBC5-B70E-D586-5B1ED5AEE7A0}"/>
          </ac:spMkLst>
        </pc:spChg>
        <pc:spChg chg="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13" creationId="{0D97365E-A67C-D4F1-A836-9B4F4DBE48AA}"/>
          </ac:spMkLst>
        </pc:spChg>
        <pc:spChg chg="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14" creationId="{789791CB-9B8C-5C44-E1A4-7FC0F312BF3F}"/>
          </ac:spMkLst>
        </pc:spChg>
        <pc:spChg chg="mod">
          <ac:chgData name="Weiss, Marietta [ZAB]" userId="c8721209-b611-4b69-bdb8-8e114eafd7a7" providerId="ADAL" clId="{9FC8617C-9289-441A-9D83-9532282EF53E}" dt="2023-09-28T10:17:14.328" v="2250" actId="1036"/>
          <ac:spMkLst>
            <pc:docMk/>
            <pc:sldMk cId="3849033524" sldId="1273"/>
            <ac:spMk id="15" creationId="{1F32F2EF-F03B-F07A-340B-C174DCB8CE90}"/>
          </ac:spMkLst>
        </pc:spChg>
        <pc:spChg chg="mod">
          <ac:chgData name="Weiss, Marietta [ZAB]" userId="c8721209-b611-4b69-bdb8-8e114eafd7a7" providerId="ADAL" clId="{9FC8617C-9289-441A-9D83-9532282EF53E}" dt="2023-09-28T10:15:48.132" v="2192" actId="20577"/>
          <ac:spMkLst>
            <pc:docMk/>
            <pc:sldMk cId="3849033524" sldId="1273"/>
            <ac:spMk id="16" creationId="{8E05B970-2F0F-A4D7-AAC9-D913B8EE73CD}"/>
          </ac:spMkLst>
        </pc:spChg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2282151196" sldId="1287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691580560" sldId="1288"/>
        </pc:sldMkLst>
      </pc:sldChg>
      <pc:sldChg chg="addSp delSp modSp mod">
        <pc:chgData name="Weiss, Marietta [ZAB]" userId="c8721209-b611-4b69-bdb8-8e114eafd7a7" providerId="ADAL" clId="{9FC8617C-9289-441A-9D83-9532282EF53E}" dt="2023-09-28T09:34:33.939" v="1116" actId="20577"/>
        <pc:sldMkLst>
          <pc:docMk/>
          <pc:sldMk cId="3667721168" sldId="1290"/>
        </pc:sldMkLst>
        <pc:spChg chg="mod">
          <ac:chgData name="Weiss, Marietta [ZAB]" userId="c8721209-b611-4b69-bdb8-8e114eafd7a7" providerId="ADAL" clId="{9FC8617C-9289-441A-9D83-9532282EF53E}" dt="2023-09-28T09:17:57.266" v="638" actId="552"/>
          <ac:spMkLst>
            <pc:docMk/>
            <pc:sldMk cId="3667721168" sldId="1290"/>
            <ac:spMk id="2" creationId="{D733EA90-AD82-E236-7F59-6242A68F7FC0}"/>
          </ac:spMkLst>
        </pc:spChg>
        <pc:spChg chg="mod">
          <ac:chgData name="Weiss, Marietta [ZAB]" userId="c8721209-b611-4b69-bdb8-8e114eafd7a7" providerId="ADAL" clId="{9FC8617C-9289-441A-9D83-9532282EF53E}" dt="2023-09-28T09:34:33.939" v="1116" actId="20577"/>
          <ac:spMkLst>
            <pc:docMk/>
            <pc:sldMk cId="3667721168" sldId="1290"/>
            <ac:spMk id="4" creationId="{7B70F999-2EB3-264B-3A8E-31364CAC6ADE}"/>
          </ac:spMkLst>
        </pc:spChg>
        <pc:spChg chg="add del mod">
          <ac:chgData name="Weiss, Marietta [ZAB]" userId="c8721209-b611-4b69-bdb8-8e114eafd7a7" providerId="ADAL" clId="{9FC8617C-9289-441A-9D83-9532282EF53E}" dt="2023-09-28T09:25:05.279" v="769"/>
          <ac:spMkLst>
            <pc:docMk/>
            <pc:sldMk cId="3667721168" sldId="1290"/>
            <ac:spMk id="6" creationId="{CD338818-BF8F-AFAA-7152-DCEF45B36711}"/>
          </ac:spMkLst>
        </pc:spChg>
        <pc:spChg chg="mod">
          <ac:chgData name="Weiss, Marietta [ZAB]" userId="c8721209-b611-4b69-bdb8-8e114eafd7a7" providerId="ADAL" clId="{9FC8617C-9289-441A-9D83-9532282EF53E}" dt="2023-09-28T09:20:35.686" v="653" actId="113"/>
          <ac:spMkLst>
            <pc:docMk/>
            <pc:sldMk cId="3667721168" sldId="1290"/>
            <ac:spMk id="33" creationId="{69E80403-1C87-1417-9C7F-190C846F4C8C}"/>
          </ac:spMkLst>
        </pc:spChg>
        <pc:spChg chg="mod">
          <ac:chgData name="Weiss, Marietta [ZAB]" userId="c8721209-b611-4b69-bdb8-8e114eafd7a7" providerId="ADAL" clId="{9FC8617C-9289-441A-9D83-9532282EF53E}" dt="2023-09-28T09:34:32.621" v="1114" actId="20577"/>
          <ac:spMkLst>
            <pc:docMk/>
            <pc:sldMk cId="3667721168" sldId="1290"/>
            <ac:spMk id="51" creationId="{A28B0D82-5538-4811-1949-EDC65B1AD74C}"/>
          </ac:spMkLst>
        </pc:spChg>
        <pc:spChg chg="mod">
          <ac:chgData name="Weiss, Marietta [ZAB]" userId="c8721209-b611-4b69-bdb8-8e114eafd7a7" providerId="ADAL" clId="{9FC8617C-9289-441A-9D83-9532282EF53E}" dt="2023-09-28T09:17:53.070" v="637" actId="552"/>
          <ac:spMkLst>
            <pc:docMk/>
            <pc:sldMk cId="3667721168" sldId="1290"/>
            <ac:spMk id="63" creationId="{7C7FC85C-41B6-AAB6-7702-8C980DB8CB70}"/>
          </ac:spMkLst>
        </pc:spChg>
        <pc:spChg chg="mod">
          <ac:chgData name="Weiss, Marietta [ZAB]" userId="c8721209-b611-4b69-bdb8-8e114eafd7a7" providerId="ADAL" clId="{9FC8617C-9289-441A-9D83-9532282EF53E}" dt="2023-09-28T09:17:53.070" v="637" actId="552"/>
          <ac:spMkLst>
            <pc:docMk/>
            <pc:sldMk cId="3667721168" sldId="1290"/>
            <ac:spMk id="65" creationId="{1C9101DF-E3B8-09CB-EE5D-0AA94C4B1C92}"/>
          </ac:spMkLst>
        </pc:spChg>
        <pc:spChg chg="mod">
          <ac:chgData name="Weiss, Marietta [ZAB]" userId="c8721209-b611-4b69-bdb8-8e114eafd7a7" providerId="ADAL" clId="{9FC8617C-9289-441A-9D83-9532282EF53E}" dt="2023-09-28T09:17:48.965" v="636" actId="554"/>
          <ac:spMkLst>
            <pc:docMk/>
            <pc:sldMk cId="3667721168" sldId="1290"/>
            <ac:spMk id="67" creationId="{E4FA4E21-F6D5-3F33-71EC-27CC79DF268A}"/>
          </ac:spMkLst>
        </pc:spChg>
      </pc:sldChg>
      <pc:sldChg chg="addSp delSp modSp mod ord">
        <pc:chgData name="Weiss, Marietta [ZAB]" userId="c8721209-b611-4b69-bdb8-8e114eafd7a7" providerId="ADAL" clId="{9FC8617C-9289-441A-9D83-9532282EF53E}" dt="2023-09-28T11:00:12.328" v="3385" actId="1076"/>
        <pc:sldMkLst>
          <pc:docMk/>
          <pc:sldMk cId="2341704090" sldId="1291"/>
        </pc:sldMkLst>
        <pc:spChg chg="add del mod">
          <ac:chgData name="Weiss, Marietta [ZAB]" userId="c8721209-b611-4b69-bdb8-8e114eafd7a7" providerId="ADAL" clId="{9FC8617C-9289-441A-9D83-9532282EF53E}" dt="2023-09-28T09:25:18.738" v="779" actId="478"/>
          <ac:spMkLst>
            <pc:docMk/>
            <pc:sldMk cId="2341704090" sldId="1291"/>
            <ac:spMk id="2" creationId="{D14E29C7-757B-2FEB-4192-8DD9981B2A9F}"/>
          </ac:spMkLst>
        </pc:spChg>
        <pc:spChg chg="mod">
          <ac:chgData name="Weiss, Marietta [ZAB]" userId="c8721209-b611-4b69-bdb8-8e114eafd7a7" providerId="ADAL" clId="{9FC8617C-9289-441A-9D83-9532282EF53E}" dt="2023-09-28T11:00:12.328" v="3385" actId="1076"/>
          <ac:spMkLst>
            <pc:docMk/>
            <pc:sldMk cId="2341704090" sldId="1291"/>
            <ac:spMk id="6" creationId="{5C4162B5-4077-67F4-4573-E04001A4F5F0}"/>
          </ac:spMkLst>
        </pc:spChg>
        <pc:spChg chg="mod">
          <ac:chgData name="Weiss, Marietta [ZAB]" userId="c8721209-b611-4b69-bdb8-8e114eafd7a7" providerId="ADAL" clId="{9FC8617C-9289-441A-9D83-9532282EF53E}" dt="2023-09-28T11:00:08.403" v="3384" actId="1076"/>
          <ac:spMkLst>
            <pc:docMk/>
            <pc:sldMk cId="2341704090" sldId="1291"/>
            <ac:spMk id="51" creationId="{A28B0D82-5538-4811-1949-EDC65B1AD74C}"/>
          </ac:spMkLst>
        </pc:spChg>
      </pc:sldChg>
      <pc:sldChg chg="addSp delSp modSp mod">
        <pc:chgData name="Weiss, Marietta [ZAB]" userId="c8721209-b611-4b69-bdb8-8e114eafd7a7" providerId="ADAL" clId="{9FC8617C-9289-441A-9D83-9532282EF53E}" dt="2023-09-28T11:00:34.063" v="3387" actId="1076"/>
        <pc:sldMkLst>
          <pc:docMk/>
          <pc:sldMk cId="2948722597" sldId="1292"/>
        </pc:sldMkLst>
        <pc:spChg chg="add mod">
          <ac:chgData name="Weiss, Marietta [ZAB]" userId="c8721209-b611-4b69-bdb8-8e114eafd7a7" providerId="ADAL" clId="{9FC8617C-9289-441A-9D83-9532282EF53E}" dt="2023-09-28T09:36:50.486" v="1229"/>
          <ac:spMkLst>
            <pc:docMk/>
            <pc:sldMk cId="2948722597" sldId="1292"/>
            <ac:spMk id="3" creationId="{024F8047-9497-0A85-2249-AB1BA23BB270}"/>
          </ac:spMkLst>
        </pc:spChg>
        <pc:spChg chg="del">
          <ac:chgData name="Weiss, Marietta [ZAB]" userId="c8721209-b611-4b69-bdb8-8e114eafd7a7" providerId="ADAL" clId="{9FC8617C-9289-441A-9D83-9532282EF53E}" dt="2023-09-28T09:36:50.262" v="1228" actId="478"/>
          <ac:spMkLst>
            <pc:docMk/>
            <pc:sldMk cId="2948722597" sldId="1292"/>
            <ac:spMk id="4" creationId="{6305E6EA-077C-333F-542C-C66BAE111364}"/>
          </ac:spMkLst>
        </pc:spChg>
        <pc:spChg chg="add del mod">
          <ac:chgData name="Weiss, Marietta [ZAB]" userId="c8721209-b611-4b69-bdb8-8e114eafd7a7" providerId="ADAL" clId="{9FC8617C-9289-441A-9D83-9532282EF53E}" dt="2023-09-28T09:43:22.602" v="1495" actId="478"/>
          <ac:spMkLst>
            <pc:docMk/>
            <pc:sldMk cId="2948722597" sldId="1292"/>
            <ac:spMk id="5" creationId="{D52C7D09-F715-D9EE-7D92-31392427B33D}"/>
          </ac:spMkLst>
        </pc:spChg>
        <pc:spChg chg="mod">
          <ac:chgData name="Weiss, Marietta [ZAB]" userId="c8721209-b611-4b69-bdb8-8e114eafd7a7" providerId="ADAL" clId="{9FC8617C-9289-441A-9D83-9532282EF53E}" dt="2023-09-28T09:50:17.188" v="1608" actId="20577"/>
          <ac:spMkLst>
            <pc:docMk/>
            <pc:sldMk cId="2948722597" sldId="1292"/>
            <ac:spMk id="7" creationId="{22D9EE0F-0899-4089-59A7-9D23BAA40407}"/>
          </ac:spMkLst>
        </pc:spChg>
        <pc:spChg chg="mod">
          <ac:chgData name="Weiss, Marietta [ZAB]" userId="c8721209-b611-4b69-bdb8-8e114eafd7a7" providerId="ADAL" clId="{9FC8617C-9289-441A-9D83-9532282EF53E}" dt="2023-09-28T09:46:44.016" v="1607" actId="20577"/>
          <ac:spMkLst>
            <pc:docMk/>
            <pc:sldMk cId="2948722597" sldId="1292"/>
            <ac:spMk id="9" creationId="{B89E70E4-355B-F996-E502-26E2086E4188}"/>
          </ac:spMkLst>
        </pc:spChg>
        <pc:spChg chg="mod">
          <ac:chgData name="Weiss, Marietta [ZAB]" userId="c8721209-b611-4b69-bdb8-8e114eafd7a7" providerId="ADAL" clId="{9FC8617C-9289-441A-9D83-9532282EF53E}" dt="2023-09-28T11:00:34.063" v="3387" actId="1076"/>
          <ac:spMkLst>
            <pc:docMk/>
            <pc:sldMk cId="2948722597" sldId="1292"/>
            <ac:spMk id="10" creationId="{6AA95F7D-0514-89F7-6BA2-D5B5148D1312}"/>
          </ac:spMkLst>
        </pc:spChg>
        <pc:spChg chg="mod">
          <ac:chgData name="Weiss, Marietta [ZAB]" userId="c8721209-b611-4b69-bdb8-8e114eafd7a7" providerId="ADAL" clId="{9FC8617C-9289-441A-9D83-9532282EF53E}" dt="2023-09-28T11:00:34.063" v="3387" actId="1076"/>
          <ac:spMkLst>
            <pc:docMk/>
            <pc:sldMk cId="2948722597" sldId="1292"/>
            <ac:spMk id="11" creationId="{5DB6559C-F20E-8D44-0742-6DD590061F6C}"/>
          </ac:spMkLst>
        </pc:spChg>
        <pc:spChg chg="add del mod">
          <ac:chgData name="Weiss, Marietta [ZAB]" userId="c8721209-b611-4b69-bdb8-8e114eafd7a7" providerId="ADAL" clId="{9FC8617C-9289-441A-9D83-9532282EF53E}" dt="2023-09-28T09:41:39.428" v="1391" actId="478"/>
          <ac:spMkLst>
            <pc:docMk/>
            <pc:sldMk cId="2948722597" sldId="1292"/>
            <ac:spMk id="12" creationId="{4CD66765-7F79-85E8-9C9B-B9871E589015}"/>
          </ac:spMkLst>
        </pc:spChg>
        <pc:spChg chg="mod">
          <ac:chgData name="Weiss, Marietta [ZAB]" userId="c8721209-b611-4b69-bdb8-8e114eafd7a7" providerId="ADAL" clId="{9FC8617C-9289-441A-9D83-9532282EF53E}" dt="2023-09-28T09:54:24.673" v="1627" actId="20577"/>
          <ac:spMkLst>
            <pc:docMk/>
            <pc:sldMk cId="2948722597" sldId="1292"/>
            <ac:spMk id="13" creationId="{D1E4F8B5-551F-285A-6BB8-AFE21D15DA45}"/>
          </ac:spMkLst>
        </pc:spChg>
        <pc:spChg chg="add del mod">
          <ac:chgData name="Weiss, Marietta [ZAB]" userId="c8721209-b611-4b69-bdb8-8e114eafd7a7" providerId="ADAL" clId="{9FC8617C-9289-441A-9D83-9532282EF53E}" dt="2023-09-28T09:41:52.497" v="1397"/>
          <ac:spMkLst>
            <pc:docMk/>
            <pc:sldMk cId="2948722597" sldId="1292"/>
            <ac:spMk id="14" creationId="{23C08A69-6385-8033-FA08-BFE5C9DB9146}"/>
          </ac:spMkLst>
        </pc:spChg>
        <pc:spChg chg="add del mod">
          <ac:chgData name="Weiss, Marietta [ZAB]" userId="c8721209-b611-4b69-bdb8-8e114eafd7a7" providerId="ADAL" clId="{9FC8617C-9289-441A-9D83-9532282EF53E}" dt="2023-09-28T09:45:15.411" v="1574" actId="478"/>
          <ac:spMkLst>
            <pc:docMk/>
            <pc:sldMk cId="2948722597" sldId="1292"/>
            <ac:spMk id="15" creationId="{6BB3CFE5-3568-F420-0C10-E88F0A388F24}"/>
          </ac:spMkLst>
        </pc:spChg>
        <pc:spChg chg="mod">
          <ac:chgData name="Weiss, Marietta [ZAB]" userId="c8721209-b611-4b69-bdb8-8e114eafd7a7" providerId="ADAL" clId="{9FC8617C-9289-441A-9D83-9532282EF53E}" dt="2023-09-28T09:44:42.924" v="1531" actId="20577"/>
          <ac:spMkLst>
            <pc:docMk/>
            <pc:sldMk cId="2948722597" sldId="1292"/>
            <ac:spMk id="51" creationId="{A28B0D82-5538-4811-1949-EDC65B1AD74C}"/>
          </ac:spMkLst>
        </pc:spChg>
      </pc:sldChg>
      <pc:sldChg chg="addSp modSp mod">
        <pc:chgData name="Weiss, Marietta [ZAB]" userId="c8721209-b611-4b69-bdb8-8e114eafd7a7" providerId="ADAL" clId="{9FC8617C-9289-441A-9D83-9532282EF53E}" dt="2023-09-28T09:59:25.545" v="1672" actId="20577"/>
        <pc:sldMkLst>
          <pc:docMk/>
          <pc:sldMk cId="3260953219" sldId="1293"/>
        </pc:sldMkLst>
        <pc:spChg chg="add mod">
          <ac:chgData name="Weiss, Marietta [ZAB]" userId="c8721209-b611-4b69-bdb8-8e114eafd7a7" providerId="ADAL" clId="{9FC8617C-9289-441A-9D83-9532282EF53E}" dt="2023-09-28T09:58:51.602" v="1671"/>
          <ac:spMkLst>
            <pc:docMk/>
            <pc:sldMk cId="3260953219" sldId="1293"/>
            <ac:spMk id="2" creationId="{0C1ED495-8F19-C98A-6167-78E4220DE422}"/>
          </ac:spMkLst>
        </pc:spChg>
        <pc:spChg chg="mod">
          <ac:chgData name="Weiss, Marietta [ZAB]" userId="c8721209-b611-4b69-bdb8-8e114eafd7a7" providerId="ADAL" clId="{9FC8617C-9289-441A-9D83-9532282EF53E}" dt="2023-09-28T09:54:03.944" v="1620" actId="20577"/>
          <ac:spMkLst>
            <pc:docMk/>
            <pc:sldMk cId="3260953219" sldId="1293"/>
            <ac:spMk id="3" creationId="{ADBD125F-169C-FC34-A4A6-31657165B689}"/>
          </ac:spMkLst>
        </pc:spChg>
        <pc:spChg chg="mod">
          <ac:chgData name="Weiss, Marietta [ZAB]" userId="c8721209-b611-4b69-bdb8-8e114eafd7a7" providerId="ADAL" clId="{9FC8617C-9289-441A-9D83-9532282EF53E}" dt="2023-09-28T09:59:25.545" v="1672" actId="20577"/>
          <ac:spMkLst>
            <pc:docMk/>
            <pc:sldMk cId="3260953219" sldId="1293"/>
            <ac:spMk id="5" creationId="{C93D9A1E-C1A4-AC45-BFB5-5351922E4FE7}"/>
          </ac:spMkLst>
        </pc:spChg>
        <pc:spChg chg="mod">
          <ac:chgData name="Weiss, Marietta [ZAB]" userId="c8721209-b611-4b69-bdb8-8e114eafd7a7" providerId="ADAL" clId="{9FC8617C-9289-441A-9D83-9532282EF53E}" dt="2023-09-28T09:56:49.851" v="1669" actId="14100"/>
          <ac:spMkLst>
            <pc:docMk/>
            <pc:sldMk cId="3260953219" sldId="1293"/>
            <ac:spMk id="17" creationId="{0C315C16-2048-A989-6C19-130BF58EAF29}"/>
          </ac:spMkLst>
        </pc:spChg>
        <pc:spChg chg="mod">
          <ac:chgData name="Weiss, Marietta [ZAB]" userId="c8721209-b611-4b69-bdb8-8e114eafd7a7" providerId="ADAL" clId="{9FC8617C-9289-441A-9D83-9532282EF53E}" dt="2023-09-28T09:54:14.067" v="1621" actId="20577"/>
          <ac:spMkLst>
            <pc:docMk/>
            <pc:sldMk cId="3260953219" sldId="1293"/>
            <ac:spMk id="33" creationId="{69E80403-1C87-1417-9C7F-190C846F4C8C}"/>
          </ac:spMkLst>
        </pc:spChg>
        <pc:spChg chg="mod">
          <ac:chgData name="Weiss, Marietta [ZAB]" userId="c8721209-b611-4b69-bdb8-8e114eafd7a7" providerId="ADAL" clId="{9FC8617C-9289-441A-9D83-9532282EF53E}" dt="2023-09-28T09:58:23.081" v="1670" actId="2085"/>
          <ac:spMkLst>
            <pc:docMk/>
            <pc:sldMk cId="3260953219" sldId="1293"/>
            <ac:spMk id="42" creationId="{BDA52D85-0412-3566-DA6E-CA55A12B4D2E}"/>
          </ac:spMkLst>
        </pc:spChg>
        <pc:spChg chg="mod">
          <ac:chgData name="Weiss, Marietta [ZAB]" userId="c8721209-b611-4b69-bdb8-8e114eafd7a7" providerId="ADAL" clId="{9FC8617C-9289-441A-9D83-9532282EF53E}" dt="2023-09-28T09:58:23.081" v="1670" actId="2085"/>
          <ac:spMkLst>
            <pc:docMk/>
            <pc:sldMk cId="3260953219" sldId="1293"/>
            <ac:spMk id="45" creationId="{A9A171EF-F600-510C-FBEB-07CB2C83C9E6}"/>
          </ac:spMkLst>
        </pc:spChg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870717492" sldId="1294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483210454" sldId="1295"/>
        </pc:sldMkLst>
      </pc:sldChg>
      <pc:sldChg chg="addSp modSp del mod modShow">
        <pc:chgData name="Weiss, Marietta [ZAB]" userId="c8721209-b611-4b69-bdb8-8e114eafd7a7" providerId="ADAL" clId="{9FC8617C-9289-441A-9D83-9532282EF53E}" dt="2023-09-28T10:00:45.344" v="1676" actId="47"/>
        <pc:sldMkLst>
          <pc:docMk/>
          <pc:sldMk cId="1379604697" sldId="1297"/>
        </pc:sldMkLst>
        <pc:spChg chg="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3" creationId="{A3636EED-2397-A086-E0E0-5B19A7C1808C}"/>
          </ac:spMkLst>
        </pc:spChg>
        <pc:spChg chg="mod">
          <ac:chgData name="Weiss, Marietta [ZAB]" userId="c8721209-b611-4b69-bdb8-8e114eafd7a7" providerId="ADAL" clId="{9FC8617C-9289-441A-9D83-9532282EF53E}" dt="2023-09-28T10:00:23.075" v="1674" actId="20577"/>
          <ac:spMkLst>
            <pc:docMk/>
            <pc:sldMk cId="1379604697" sldId="1297"/>
            <ac:spMk id="4" creationId="{00000000-0000-0000-0000-000000000000}"/>
          </ac:spMkLst>
        </pc:spChg>
        <pc:spChg chg="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6" creationId="{613B9FED-1E90-D1EA-6D2E-EC6CE2312A20}"/>
          </ac:spMkLst>
        </pc:spChg>
        <pc:spChg chg="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7" creationId="{AE5B0EC3-9EC5-9271-EA3A-0DE32C5CB4F5}"/>
          </ac:spMkLst>
        </pc:spChg>
        <pc:spChg chg="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8" creationId="{928EBB8D-D650-E8AE-5D6E-A155F0403A17}"/>
          </ac:spMkLst>
        </pc:spChg>
        <pc:spChg chg="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10" creationId="{63F3D2DE-8C93-D98F-2243-131631A10021}"/>
          </ac:spMkLst>
        </pc:spChg>
        <pc:spChg chg="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15" creationId="{7F1640BE-C163-EB60-64DF-F3A707C68837}"/>
          </ac:spMkLst>
        </pc:spChg>
        <pc:spChg chg="add mod">
          <ac:chgData name="Weiss, Marietta [ZAB]" userId="c8721209-b611-4b69-bdb8-8e114eafd7a7" providerId="ADAL" clId="{9FC8617C-9289-441A-9D83-9532282EF53E}" dt="2023-09-28T10:00:21.666" v="1673"/>
          <ac:spMkLst>
            <pc:docMk/>
            <pc:sldMk cId="1379604697" sldId="1297"/>
            <ac:spMk id="16" creationId="{5743E831-3910-EAA3-BC8C-576A0EB60F7B}"/>
          </ac:spMkLst>
        </pc:spChg>
        <pc:grpChg chg="add mod">
          <ac:chgData name="Weiss, Marietta [ZAB]" userId="c8721209-b611-4b69-bdb8-8e114eafd7a7" providerId="ADAL" clId="{9FC8617C-9289-441A-9D83-9532282EF53E}" dt="2023-09-28T10:00:21.666" v="1673"/>
          <ac:grpSpMkLst>
            <pc:docMk/>
            <pc:sldMk cId="1379604697" sldId="1297"/>
            <ac:grpSpMk id="2" creationId="{F9596AD8-6240-C9F3-192A-602C224CA41B}"/>
          </ac:grpSpMkLst>
        </pc:grpChg>
        <pc:cxnChg chg="mod">
          <ac:chgData name="Weiss, Marietta [ZAB]" userId="c8721209-b611-4b69-bdb8-8e114eafd7a7" providerId="ADAL" clId="{9FC8617C-9289-441A-9D83-9532282EF53E}" dt="2023-09-28T10:00:21.666" v="1673"/>
          <ac:cxnSpMkLst>
            <pc:docMk/>
            <pc:sldMk cId="1379604697" sldId="1297"/>
            <ac:cxnSpMk id="9" creationId="{DE1A344B-1217-B6C7-8AA6-460FE6D87503}"/>
          </ac:cxnSpMkLst>
        </pc:cxnChg>
        <pc:cxnChg chg="mod">
          <ac:chgData name="Weiss, Marietta [ZAB]" userId="c8721209-b611-4b69-bdb8-8e114eafd7a7" providerId="ADAL" clId="{9FC8617C-9289-441A-9D83-9532282EF53E}" dt="2023-09-28T10:00:21.666" v="1673"/>
          <ac:cxnSpMkLst>
            <pc:docMk/>
            <pc:sldMk cId="1379604697" sldId="1297"/>
            <ac:cxnSpMk id="13" creationId="{226F55F7-6E4D-29A3-5578-0356A8DE40E4}"/>
          </ac:cxnSpMkLst>
        </pc:cxnChg>
      </pc:sldChg>
      <pc:sldChg chg="del">
        <pc:chgData name="Weiss, Marietta [ZAB]" userId="c8721209-b611-4b69-bdb8-8e114eafd7a7" providerId="ADAL" clId="{9FC8617C-9289-441A-9D83-9532282EF53E}" dt="2023-09-28T09:36:42.676" v="1227" actId="47"/>
        <pc:sldMkLst>
          <pc:docMk/>
          <pc:sldMk cId="62250681" sldId="1299"/>
        </pc:sldMkLst>
      </pc:sldChg>
      <pc:sldChg chg="modSp mod ord">
        <pc:chgData name="Weiss, Marietta [ZAB]" userId="c8721209-b611-4b69-bdb8-8e114eafd7a7" providerId="ADAL" clId="{9FC8617C-9289-441A-9D83-9532282EF53E}" dt="2023-09-28T10:01:08.095" v="1701" actId="20577"/>
        <pc:sldMkLst>
          <pc:docMk/>
          <pc:sldMk cId="453281686" sldId="1300"/>
        </pc:sldMkLst>
        <pc:spChg chg="mod">
          <ac:chgData name="Weiss, Marietta [ZAB]" userId="c8721209-b611-4b69-bdb8-8e114eafd7a7" providerId="ADAL" clId="{9FC8617C-9289-441A-9D83-9532282EF53E}" dt="2023-09-28T10:01:08.095" v="1701" actId="20577"/>
          <ac:spMkLst>
            <pc:docMk/>
            <pc:sldMk cId="453281686" sldId="1300"/>
            <ac:spMk id="4" creationId="{00000000-0000-0000-0000-000000000000}"/>
          </ac:spMkLst>
        </pc:spChg>
      </pc:sldChg>
      <pc:sldChg chg="mod modShow">
        <pc:chgData name="Weiss, Marietta [ZAB]" userId="c8721209-b611-4b69-bdb8-8e114eafd7a7" providerId="ADAL" clId="{9FC8617C-9289-441A-9D83-9532282EF53E}" dt="2023-09-28T10:57:01.479" v="3352" actId="729"/>
        <pc:sldMkLst>
          <pc:docMk/>
          <pc:sldMk cId="2025135489" sldId="1301"/>
        </pc:sldMkLst>
      </pc:sldChg>
      <pc:sldChg chg="del">
        <pc:chgData name="Weiss, Marietta [ZAB]" userId="c8721209-b611-4b69-bdb8-8e114eafd7a7" providerId="ADAL" clId="{9FC8617C-9289-441A-9D83-9532282EF53E}" dt="2023-09-28T08:48:06.672" v="1" actId="47"/>
        <pc:sldMkLst>
          <pc:docMk/>
          <pc:sldMk cId="2768798516" sldId="1302"/>
        </pc:sldMkLst>
      </pc:sldChg>
      <pc:sldChg chg="addSp delSp modSp del mod">
        <pc:chgData name="Weiss, Marietta [ZAB]" userId="c8721209-b611-4b69-bdb8-8e114eafd7a7" providerId="ADAL" clId="{9FC8617C-9289-441A-9D83-9532282EF53E}" dt="2023-09-28T09:21:46.925" v="673" actId="47"/>
        <pc:sldMkLst>
          <pc:docMk/>
          <pc:sldMk cId="2311491585" sldId="1303"/>
        </pc:sldMkLst>
        <pc:spChg chg="mod">
          <ac:chgData name="Weiss, Marietta [ZAB]" userId="c8721209-b611-4b69-bdb8-8e114eafd7a7" providerId="ADAL" clId="{9FC8617C-9289-441A-9D83-9532282EF53E}" dt="2023-09-28T09:20:07.445" v="647" actId="1076"/>
          <ac:spMkLst>
            <pc:docMk/>
            <pc:sldMk cId="2311491585" sldId="1303"/>
            <ac:spMk id="2" creationId="{15EFFDCA-BA1F-A1CD-D1F5-42FE96E06112}"/>
          </ac:spMkLst>
        </pc:spChg>
        <pc:spChg chg="add mod">
          <ac:chgData name="Weiss, Marietta [ZAB]" userId="c8721209-b611-4b69-bdb8-8e114eafd7a7" providerId="ADAL" clId="{9FC8617C-9289-441A-9D83-9532282EF53E}" dt="2023-09-28T09:21:14.698" v="670"/>
          <ac:spMkLst>
            <pc:docMk/>
            <pc:sldMk cId="2311491585" sldId="1303"/>
            <ac:spMk id="3" creationId="{CFA8250B-D0E6-E009-9078-2463A6AB9E2A}"/>
          </ac:spMkLst>
        </pc:spChg>
        <pc:spChg chg="mod">
          <ac:chgData name="Weiss, Marietta [ZAB]" userId="c8721209-b611-4b69-bdb8-8e114eafd7a7" providerId="ADAL" clId="{9FC8617C-9289-441A-9D83-9532282EF53E}" dt="2023-09-28T09:19:16.712" v="645" actId="688"/>
          <ac:spMkLst>
            <pc:docMk/>
            <pc:sldMk cId="2311491585" sldId="1303"/>
            <ac:spMk id="14" creationId="{EBF4282A-EAB9-1841-B229-79B5E89DF65E}"/>
          </ac:spMkLst>
        </pc:spChg>
        <pc:spChg chg="add mod">
          <ac:chgData name="Weiss, Marietta [ZAB]" userId="c8721209-b611-4b69-bdb8-8e114eafd7a7" providerId="ADAL" clId="{9FC8617C-9289-441A-9D83-9532282EF53E}" dt="2023-09-28T09:21:14.698" v="670"/>
          <ac:spMkLst>
            <pc:docMk/>
            <pc:sldMk cId="2311491585" sldId="1303"/>
            <ac:spMk id="16" creationId="{39630810-1924-0E32-5AA9-5B3A3114B1E2}"/>
          </ac:spMkLst>
        </pc:spChg>
        <pc:spChg chg="add mod">
          <ac:chgData name="Weiss, Marietta [ZAB]" userId="c8721209-b611-4b69-bdb8-8e114eafd7a7" providerId="ADAL" clId="{9FC8617C-9289-441A-9D83-9532282EF53E}" dt="2023-09-28T09:21:14.698" v="670"/>
          <ac:spMkLst>
            <pc:docMk/>
            <pc:sldMk cId="2311491585" sldId="1303"/>
            <ac:spMk id="18" creationId="{448C71D0-A16F-DC42-079B-AF002DFCE974}"/>
          </ac:spMkLst>
        </pc:spChg>
        <pc:spChg chg="mod">
          <ac:chgData name="Weiss, Marietta [ZAB]" userId="c8721209-b611-4b69-bdb8-8e114eafd7a7" providerId="ADAL" clId="{9FC8617C-9289-441A-9D83-9532282EF53E}" dt="2023-09-28T09:21:00.486" v="666" actId="20577"/>
          <ac:spMkLst>
            <pc:docMk/>
            <pc:sldMk cId="2311491585" sldId="1303"/>
            <ac:spMk id="33" creationId="{69E80403-1C87-1417-9C7F-190C846F4C8C}"/>
          </ac:spMkLst>
        </pc:spChg>
        <pc:spChg chg="del">
          <ac:chgData name="Weiss, Marietta [ZAB]" userId="c8721209-b611-4b69-bdb8-8e114eafd7a7" providerId="ADAL" clId="{9FC8617C-9289-441A-9D83-9532282EF53E}" dt="2023-09-28T09:21:11.728" v="667" actId="478"/>
          <ac:spMkLst>
            <pc:docMk/>
            <pc:sldMk cId="2311491585" sldId="1303"/>
            <ac:spMk id="39" creationId="{56B28A34-B24D-ED43-FDB0-5FCD8337D657}"/>
          </ac:spMkLst>
        </pc:spChg>
        <pc:spChg chg="del">
          <ac:chgData name="Weiss, Marietta [ZAB]" userId="c8721209-b611-4b69-bdb8-8e114eafd7a7" providerId="ADAL" clId="{9FC8617C-9289-441A-9D83-9532282EF53E}" dt="2023-09-28T09:21:13.706" v="669" actId="478"/>
          <ac:spMkLst>
            <pc:docMk/>
            <pc:sldMk cId="2311491585" sldId="1303"/>
            <ac:spMk id="44" creationId="{E1BE93F4-EF99-D68C-E99C-E32320C87F19}"/>
          </ac:spMkLst>
        </pc:spChg>
        <pc:spChg chg="del">
          <ac:chgData name="Weiss, Marietta [ZAB]" userId="c8721209-b611-4b69-bdb8-8e114eafd7a7" providerId="ADAL" clId="{9FC8617C-9289-441A-9D83-9532282EF53E}" dt="2023-09-28T09:21:12.447" v="668" actId="478"/>
          <ac:spMkLst>
            <pc:docMk/>
            <pc:sldMk cId="2311491585" sldId="1303"/>
            <ac:spMk id="63" creationId="{7C7FC85C-41B6-AAB6-7702-8C980DB8CB70}"/>
          </ac:spMkLst>
        </pc:spChg>
      </pc:sldChg>
      <pc:sldChg chg="addSp delSp modSp mod">
        <pc:chgData name="Weiss, Marietta [ZAB]" userId="c8721209-b611-4b69-bdb8-8e114eafd7a7" providerId="ADAL" clId="{9FC8617C-9289-441A-9D83-9532282EF53E}" dt="2023-09-28T10:21:11.917" v="2304" actId="478"/>
        <pc:sldMkLst>
          <pc:docMk/>
          <pc:sldMk cId="4289276962" sldId="1304"/>
        </pc:sldMkLst>
        <pc:spChg chg="mod">
          <ac:chgData name="Weiss, Marietta [ZAB]" userId="c8721209-b611-4b69-bdb8-8e114eafd7a7" providerId="ADAL" clId="{9FC8617C-9289-441A-9D83-9532282EF53E}" dt="2023-09-28T10:20:24.203" v="2288" actId="20577"/>
          <ac:spMkLst>
            <pc:docMk/>
            <pc:sldMk cId="4289276962" sldId="1304"/>
            <ac:spMk id="2" creationId="{0677DCEB-9550-E58D-56D0-65F79A0870EC}"/>
          </ac:spMkLst>
        </pc:spChg>
        <pc:spChg chg="mod">
          <ac:chgData name="Weiss, Marietta [ZAB]" userId="c8721209-b611-4b69-bdb8-8e114eafd7a7" providerId="ADAL" clId="{9FC8617C-9289-441A-9D83-9532282EF53E}" dt="2023-09-28T10:19:53.189" v="2257" actId="20577"/>
          <ac:spMkLst>
            <pc:docMk/>
            <pc:sldMk cId="4289276962" sldId="1304"/>
            <ac:spMk id="4" creationId="{15894F8E-F589-679F-1C41-32D103A2DBB9}"/>
          </ac:spMkLst>
        </pc:spChg>
        <pc:spChg chg="add del mod">
          <ac:chgData name="Weiss, Marietta [ZAB]" userId="c8721209-b611-4b69-bdb8-8e114eafd7a7" providerId="ADAL" clId="{9FC8617C-9289-441A-9D83-9532282EF53E}" dt="2023-09-28T10:21:11.917" v="2304" actId="478"/>
          <ac:spMkLst>
            <pc:docMk/>
            <pc:sldMk cId="4289276962" sldId="1304"/>
            <ac:spMk id="5" creationId="{6EBB409F-BFA6-1A1C-3077-1DADA8DCD8CF}"/>
          </ac:spMkLst>
        </pc:spChg>
        <pc:spChg chg="add mod">
          <ac:chgData name="Weiss, Marietta [ZAB]" userId="c8721209-b611-4b69-bdb8-8e114eafd7a7" providerId="ADAL" clId="{9FC8617C-9289-441A-9D83-9532282EF53E}" dt="2023-09-28T10:21:10.218" v="2303"/>
          <ac:spMkLst>
            <pc:docMk/>
            <pc:sldMk cId="4289276962" sldId="1304"/>
            <ac:spMk id="6" creationId="{3028CD96-BDC2-49FC-AF07-845611B5DF31}"/>
          </ac:spMkLst>
        </pc:spChg>
        <pc:spChg chg="del">
          <ac:chgData name="Weiss, Marietta [ZAB]" userId="c8721209-b611-4b69-bdb8-8e114eafd7a7" providerId="ADAL" clId="{9FC8617C-9289-441A-9D83-9532282EF53E}" dt="2023-09-28T10:19:14.840" v="2254" actId="478"/>
          <ac:spMkLst>
            <pc:docMk/>
            <pc:sldMk cId="4289276962" sldId="1304"/>
            <ac:spMk id="7" creationId="{29A18975-BF4D-CCFB-CDE1-1664B63FFC9C}"/>
          </ac:spMkLst>
        </pc:spChg>
        <pc:spChg chg="mod">
          <ac:chgData name="Weiss, Marietta [ZAB]" userId="c8721209-b611-4b69-bdb8-8e114eafd7a7" providerId="ADAL" clId="{9FC8617C-9289-441A-9D83-9532282EF53E}" dt="2023-09-28T10:21:00.235" v="2299" actId="14100"/>
          <ac:spMkLst>
            <pc:docMk/>
            <pc:sldMk cId="4289276962" sldId="1304"/>
            <ac:spMk id="18" creationId="{BB92AF5F-D3E2-57BA-4C36-01A09C2E2CF8}"/>
          </ac:spMkLst>
        </pc:spChg>
        <pc:spChg chg="mod">
          <ac:chgData name="Weiss, Marietta [ZAB]" userId="c8721209-b611-4b69-bdb8-8e114eafd7a7" providerId="ADAL" clId="{9FC8617C-9289-441A-9D83-9532282EF53E}" dt="2023-09-28T10:20:26.171" v="2289" actId="20577"/>
          <ac:spMkLst>
            <pc:docMk/>
            <pc:sldMk cId="4289276962" sldId="1304"/>
            <ac:spMk id="22" creationId="{1ADB28A7-D430-4EF8-7411-6B09073BE556}"/>
          </ac:spMkLst>
        </pc:spChg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3725141037" sldId="1307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124830213" sldId="1308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685221973" sldId="1309"/>
        </pc:sldMkLst>
      </pc:sldChg>
      <pc:sldChg chg="del">
        <pc:chgData name="Weiss, Marietta [ZAB]" userId="c8721209-b611-4b69-bdb8-8e114eafd7a7" providerId="ADAL" clId="{9FC8617C-9289-441A-9D83-9532282EF53E}" dt="2023-09-28T08:48:01.270" v="0" actId="47"/>
        <pc:sldMkLst>
          <pc:docMk/>
          <pc:sldMk cId="2985923256" sldId="1310"/>
        </pc:sldMkLst>
      </pc:sldChg>
      <pc:sldChg chg="mod modShow">
        <pc:chgData name="Weiss, Marietta [ZAB]" userId="c8721209-b611-4b69-bdb8-8e114eafd7a7" providerId="ADAL" clId="{9FC8617C-9289-441A-9D83-9532282EF53E}" dt="2023-09-28T10:57:01.479" v="3352" actId="729"/>
        <pc:sldMkLst>
          <pc:docMk/>
          <pc:sldMk cId="2569291309" sldId="1311"/>
        </pc:sldMkLst>
      </pc:sldChg>
      <pc:sldChg chg="mod modShow">
        <pc:chgData name="Weiss, Marietta [ZAB]" userId="c8721209-b611-4b69-bdb8-8e114eafd7a7" providerId="ADAL" clId="{9FC8617C-9289-441A-9D83-9532282EF53E}" dt="2023-09-28T10:57:01.479" v="3352" actId="729"/>
        <pc:sldMkLst>
          <pc:docMk/>
          <pc:sldMk cId="3261045823" sldId="1312"/>
        </pc:sldMkLst>
      </pc:sldChg>
      <pc:sldChg chg="mod modShow">
        <pc:chgData name="Weiss, Marietta [ZAB]" userId="c8721209-b611-4b69-bdb8-8e114eafd7a7" providerId="ADAL" clId="{9FC8617C-9289-441A-9D83-9532282EF53E}" dt="2023-09-28T10:57:01.479" v="3352" actId="729"/>
        <pc:sldMkLst>
          <pc:docMk/>
          <pc:sldMk cId="2726729205" sldId="1313"/>
        </pc:sldMkLst>
      </pc:sldChg>
      <pc:sldChg chg="addSp delSp modSp mod">
        <pc:chgData name="Weiss, Marietta [ZAB]" userId="c8721209-b611-4b69-bdb8-8e114eafd7a7" providerId="ADAL" clId="{9FC8617C-9289-441A-9D83-9532282EF53E}" dt="2023-09-28T09:13:22.413" v="579" actId="207"/>
        <pc:sldMkLst>
          <pc:docMk/>
          <pc:sldMk cId="3032190989" sldId="1536"/>
        </pc:sldMkLst>
        <pc:spChg chg="mod">
          <ac:chgData name="Weiss, Marietta [ZAB]" userId="c8721209-b611-4b69-bdb8-8e114eafd7a7" providerId="ADAL" clId="{9FC8617C-9289-441A-9D83-9532282EF53E}" dt="2023-09-28T09:12:09.167" v="573" actId="14100"/>
          <ac:spMkLst>
            <pc:docMk/>
            <pc:sldMk cId="3032190989" sldId="1536"/>
            <ac:spMk id="2" creationId="{BE7F024B-5F13-5FEF-047A-7567E2CF5FF6}"/>
          </ac:spMkLst>
        </pc:spChg>
        <pc:spChg chg="del mod">
          <ac:chgData name="Weiss, Marietta [ZAB]" userId="c8721209-b611-4b69-bdb8-8e114eafd7a7" providerId="ADAL" clId="{9FC8617C-9289-441A-9D83-9532282EF53E}" dt="2023-09-28T09:08:23.388" v="458" actId="478"/>
          <ac:spMkLst>
            <pc:docMk/>
            <pc:sldMk cId="3032190989" sldId="1536"/>
            <ac:spMk id="3" creationId="{F5F0A46C-D9A4-D9B5-80BF-3FF6EE236A3B}"/>
          </ac:spMkLst>
        </pc:spChg>
        <pc:spChg chg="mod">
          <ac:chgData name="Weiss, Marietta [ZAB]" userId="c8721209-b611-4b69-bdb8-8e114eafd7a7" providerId="ADAL" clId="{9FC8617C-9289-441A-9D83-9532282EF53E}" dt="2023-09-28T09:12:13.952" v="574" actId="14100"/>
          <ac:spMkLst>
            <pc:docMk/>
            <pc:sldMk cId="3032190989" sldId="1536"/>
            <ac:spMk id="4" creationId="{05233CBE-7324-7E77-64AE-E047F471BB9F}"/>
          </ac:spMkLst>
        </pc:spChg>
        <pc:spChg chg="del mod">
          <ac:chgData name="Weiss, Marietta [ZAB]" userId="c8721209-b611-4b69-bdb8-8e114eafd7a7" providerId="ADAL" clId="{9FC8617C-9289-441A-9D83-9532282EF53E}" dt="2023-09-28T09:09:39.884" v="531" actId="478"/>
          <ac:spMkLst>
            <pc:docMk/>
            <pc:sldMk cId="3032190989" sldId="1536"/>
            <ac:spMk id="5" creationId="{25741E92-AF9E-C83A-04FD-763025224FCB}"/>
          </ac:spMkLst>
        </pc:spChg>
        <pc:spChg chg="add del mod">
          <ac:chgData name="Weiss, Marietta [ZAB]" userId="c8721209-b611-4b69-bdb8-8e114eafd7a7" providerId="ADAL" clId="{9FC8617C-9289-441A-9D83-9532282EF53E}" dt="2023-09-28T09:09:30.061" v="515"/>
          <ac:spMkLst>
            <pc:docMk/>
            <pc:sldMk cId="3032190989" sldId="1536"/>
            <ac:spMk id="7" creationId="{7C38DCB8-4349-6E30-AC6C-38ADE64B2925}"/>
          </ac:spMkLst>
        </pc:spChg>
        <pc:spChg chg="mod">
          <ac:chgData name="Weiss, Marietta [ZAB]" userId="c8721209-b611-4b69-bdb8-8e114eafd7a7" providerId="ADAL" clId="{9FC8617C-9289-441A-9D83-9532282EF53E}" dt="2023-09-28T09:08:28.352" v="459" actId="6549"/>
          <ac:spMkLst>
            <pc:docMk/>
            <pc:sldMk cId="3032190989" sldId="1536"/>
            <ac:spMk id="8" creationId="{0B09FB03-7A2F-CEA3-8D65-E3D2795C9C00}"/>
          </ac:spMkLst>
        </pc:spChg>
        <pc:spChg chg="add mod">
          <ac:chgData name="Weiss, Marietta [ZAB]" userId="c8721209-b611-4b69-bdb8-8e114eafd7a7" providerId="ADAL" clId="{9FC8617C-9289-441A-9D83-9532282EF53E}" dt="2023-09-28T09:13:22.413" v="579" actId="207"/>
          <ac:spMkLst>
            <pc:docMk/>
            <pc:sldMk cId="3032190989" sldId="1536"/>
            <ac:spMk id="9" creationId="{94907726-C30C-25D1-A34F-916CB1E99649}"/>
          </ac:spMkLst>
        </pc:spChg>
        <pc:spChg chg="mod">
          <ac:chgData name="Weiss, Marietta [ZAB]" userId="c8721209-b611-4b69-bdb8-8e114eafd7a7" providerId="ADAL" clId="{9FC8617C-9289-441A-9D83-9532282EF53E}" dt="2023-09-28T09:08:00.802" v="447" actId="1036"/>
          <ac:spMkLst>
            <pc:docMk/>
            <pc:sldMk cId="3032190989" sldId="1536"/>
            <ac:spMk id="43" creationId="{7E581FB9-68B2-508D-1A9E-41C0302B9879}"/>
          </ac:spMkLst>
        </pc:spChg>
        <pc:spChg chg="mod">
          <ac:chgData name="Weiss, Marietta [ZAB]" userId="c8721209-b611-4b69-bdb8-8e114eafd7a7" providerId="ADAL" clId="{9FC8617C-9289-441A-9D83-9532282EF53E}" dt="2023-09-28T09:12:09.167" v="573" actId="14100"/>
          <ac:spMkLst>
            <pc:docMk/>
            <pc:sldMk cId="3032190989" sldId="1536"/>
            <ac:spMk id="44" creationId="{C454DCB0-35FB-353B-CA7B-EDF61CAA50E2}"/>
          </ac:spMkLst>
        </pc:spChg>
        <pc:spChg chg="mod">
          <ac:chgData name="Weiss, Marietta [ZAB]" userId="c8721209-b611-4b69-bdb8-8e114eafd7a7" providerId="ADAL" clId="{9FC8617C-9289-441A-9D83-9532282EF53E}" dt="2023-09-28T09:12:09.167" v="573" actId="14100"/>
          <ac:spMkLst>
            <pc:docMk/>
            <pc:sldMk cId="3032190989" sldId="1536"/>
            <ac:spMk id="47" creationId="{9C703878-83AD-CF2C-BF3C-3C1B2929C8C8}"/>
          </ac:spMkLst>
        </pc:spChg>
        <pc:spChg chg="mod">
          <ac:chgData name="Weiss, Marietta [ZAB]" userId="c8721209-b611-4b69-bdb8-8e114eafd7a7" providerId="ADAL" clId="{9FC8617C-9289-441A-9D83-9532282EF53E}" dt="2023-09-28T09:12:09.167" v="573" actId="14100"/>
          <ac:spMkLst>
            <pc:docMk/>
            <pc:sldMk cId="3032190989" sldId="1536"/>
            <ac:spMk id="49" creationId="{FF93BFD1-3BE1-2961-25E6-577BE10DE5CA}"/>
          </ac:spMkLst>
        </pc:spChg>
        <pc:spChg chg="mod">
          <ac:chgData name="Weiss, Marietta [ZAB]" userId="c8721209-b611-4b69-bdb8-8e114eafd7a7" providerId="ADAL" clId="{9FC8617C-9289-441A-9D83-9532282EF53E}" dt="2023-09-28T09:12:09.167" v="573" actId="14100"/>
          <ac:spMkLst>
            <pc:docMk/>
            <pc:sldMk cId="3032190989" sldId="1536"/>
            <ac:spMk id="51" creationId="{6FE0B134-A36C-D9C4-25A0-54DE2FED651E}"/>
          </ac:spMkLst>
        </pc:spChg>
        <pc:spChg chg="mod">
          <ac:chgData name="Weiss, Marietta [ZAB]" userId="c8721209-b611-4b69-bdb8-8e114eafd7a7" providerId="ADAL" clId="{9FC8617C-9289-441A-9D83-9532282EF53E}" dt="2023-09-28T09:12:25.252" v="576" actId="3064"/>
          <ac:spMkLst>
            <pc:docMk/>
            <pc:sldMk cId="3032190989" sldId="1536"/>
            <ac:spMk id="53" creationId="{43889FA0-BABA-2AF1-4CC6-65E2702E21E7}"/>
          </ac:spMkLst>
        </pc:spChg>
        <pc:spChg chg="del mod">
          <ac:chgData name="Weiss, Marietta [ZAB]" userId="c8721209-b611-4b69-bdb8-8e114eafd7a7" providerId="ADAL" clId="{9FC8617C-9289-441A-9D83-9532282EF53E}" dt="2023-09-28T09:08:37.632" v="460" actId="478"/>
          <ac:spMkLst>
            <pc:docMk/>
            <pc:sldMk cId="3032190989" sldId="1536"/>
            <ac:spMk id="59" creationId="{A7FABF02-058D-D077-2148-5C63E3C397C8}"/>
          </ac:spMkLst>
        </pc:spChg>
        <pc:picChg chg="add del">
          <ac:chgData name="Weiss, Marietta [ZAB]" userId="c8721209-b611-4b69-bdb8-8e114eafd7a7" providerId="ADAL" clId="{9FC8617C-9289-441A-9D83-9532282EF53E}" dt="2023-09-28T09:07:52.089" v="428" actId="478"/>
          <ac:picMkLst>
            <pc:docMk/>
            <pc:sldMk cId="3032190989" sldId="1536"/>
            <ac:picMk id="41" creationId="{FD092C5E-8B42-BB73-A0D8-9D362A44BF1A}"/>
          </ac:picMkLst>
        </pc:picChg>
        <pc:cxnChg chg="mod">
          <ac:chgData name="Weiss, Marietta [ZAB]" userId="c8721209-b611-4b69-bdb8-8e114eafd7a7" providerId="ADAL" clId="{9FC8617C-9289-441A-9D83-9532282EF53E}" dt="2023-09-28T09:12:13.952" v="574" actId="14100"/>
          <ac:cxnSpMkLst>
            <pc:docMk/>
            <pc:sldMk cId="3032190989" sldId="1536"/>
            <ac:cxnSpMk id="6" creationId="{0755C904-E562-C415-CCE7-41F0803EFCE2}"/>
          </ac:cxnSpMkLst>
        </pc:cxnChg>
        <pc:cxnChg chg="mod">
          <ac:chgData name="Weiss, Marietta [ZAB]" userId="c8721209-b611-4b69-bdb8-8e114eafd7a7" providerId="ADAL" clId="{9FC8617C-9289-441A-9D83-9532282EF53E}" dt="2023-09-28T09:08:00.802" v="447" actId="1036"/>
          <ac:cxnSpMkLst>
            <pc:docMk/>
            <pc:sldMk cId="3032190989" sldId="1536"/>
            <ac:cxnSpMk id="42" creationId="{4CF2B735-F2E7-3F40-1064-739C6F38B823}"/>
          </ac:cxnSpMkLst>
        </pc:cxnChg>
      </pc:sldChg>
      <pc:sldChg chg="addSp modSp mod">
        <pc:chgData name="Weiss, Marietta [ZAB]" userId="c8721209-b611-4b69-bdb8-8e114eafd7a7" providerId="ADAL" clId="{9FC8617C-9289-441A-9D83-9532282EF53E}" dt="2023-09-28T08:59:00.179" v="256" actId="1037"/>
        <pc:sldMkLst>
          <pc:docMk/>
          <pc:sldMk cId="3320336530" sldId="1972"/>
        </pc:sldMkLst>
        <pc:spChg chg="mod">
          <ac:chgData name="Weiss, Marietta [ZAB]" userId="c8721209-b611-4b69-bdb8-8e114eafd7a7" providerId="ADAL" clId="{9FC8617C-9289-441A-9D83-9532282EF53E}" dt="2023-09-28T08:57:38.676" v="236" actId="1076"/>
          <ac:spMkLst>
            <pc:docMk/>
            <pc:sldMk cId="3320336530" sldId="1972"/>
            <ac:spMk id="6" creationId="{1B74D65D-038B-416B-6409-D3FF7E89AB43}"/>
          </ac:spMkLst>
        </pc:spChg>
        <pc:spChg chg="mod">
          <ac:chgData name="Weiss, Marietta [ZAB]" userId="c8721209-b611-4b69-bdb8-8e114eafd7a7" providerId="ADAL" clId="{9FC8617C-9289-441A-9D83-9532282EF53E}" dt="2023-09-28T08:57:25.532" v="234" actId="13926"/>
          <ac:spMkLst>
            <pc:docMk/>
            <pc:sldMk cId="3320336530" sldId="1972"/>
            <ac:spMk id="8" creationId="{319E9052-B8BD-1856-6250-3026AC41F610}"/>
          </ac:spMkLst>
        </pc:spChg>
        <pc:cxnChg chg="add mod">
          <ac:chgData name="Weiss, Marietta [ZAB]" userId="c8721209-b611-4b69-bdb8-8e114eafd7a7" providerId="ADAL" clId="{9FC8617C-9289-441A-9D83-9532282EF53E}" dt="2023-09-28T08:58:44.325" v="244" actId="1038"/>
          <ac:cxnSpMkLst>
            <pc:docMk/>
            <pc:sldMk cId="3320336530" sldId="1972"/>
            <ac:cxnSpMk id="25" creationId="{4D2E6C66-4A74-7B4E-E4A9-8344ABEAD3C4}"/>
          </ac:cxnSpMkLst>
        </pc:cxnChg>
        <pc:cxnChg chg="add mod">
          <ac:chgData name="Weiss, Marietta [ZAB]" userId="c8721209-b611-4b69-bdb8-8e114eafd7a7" providerId="ADAL" clId="{9FC8617C-9289-441A-9D83-9532282EF53E}" dt="2023-09-28T08:59:00.179" v="256" actId="1037"/>
          <ac:cxnSpMkLst>
            <pc:docMk/>
            <pc:sldMk cId="3320336530" sldId="1972"/>
            <ac:cxnSpMk id="30" creationId="{268083D9-69F5-C6DD-8363-57810257000E}"/>
          </ac:cxnSpMkLst>
        </pc:cxnChg>
      </pc:sldChg>
      <pc:sldChg chg="modSp">
        <pc:chgData name="Weiss, Marietta [ZAB]" userId="c8721209-b611-4b69-bdb8-8e114eafd7a7" providerId="ADAL" clId="{9FC8617C-9289-441A-9D83-9532282EF53E}" dt="2023-09-28T09:00:00.734" v="259" actId="207"/>
        <pc:sldMkLst>
          <pc:docMk/>
          <pc:sldMk cId="3295421051" sldId="2014"/>
        </pc:sldMkLst>
        <pc:spChg chg="mod">
          <ac:chgData name="Weiss, Marietta [ZAB]" userId="c8721209-b611-4b69-bdb8-8e114eafd7a7" providerId="ADAL" clId="{9FC8617C-9289-441A-9D83-9532282EF53E}" dt="2023-09-28T09:00:00.734" v="259" actId="207"/>
          <ac:spMkLst>
            <pc:docMk/>
            <pc:sldMk cId="3295421051" sldId="2014"/>
            <ac:spMk id="10" creationId="{EF640AC0-3178-6798-5192-2BF45C1872E1}"/>
          </ac:spMkLst>
        </pc:spChg>
      </pc:sldChg>
      <pc:sldChg chg="addSp delSp modSp mod delAnim">
        <pc:chgData name="Weiss, Marietta [ZAB]" userId="c8721209-b611-4b69-bdb8-8e114eafd7a7" providerId="ADAL" clId="{9FC8617C-9289-441A-9D83-9532282EF53E}" dt="2023-09-28T09:06:24.228" v="425" actId="20577"/>
        <pc:sldMkLst>
          <pc:docMk/>
          <pc:sldMk cId="1408996969" sldId="2016"/>
        </pc:sldMkLst>
        <pc:spChg chg="del">
          <ac:chgData name="Weiss, Marietta [ZAB]" userId="c8721209-b611-4b69-bdb8-8e114eafd7a7" providerId="ADAL" clId="{9FC8617C-9289-441A-9D83-9532282EF53E}" dt="2023-09-28T09:03:03.292" v="297" actId="478"/>
          <ac:spMkLst>
            <pc:docMk/>
            <pc:sldMk cId="1408996969" sldId="2016"/>
            <ac:spMk id="2" creationId="{AA4FCB44-709E-0E2D-ED74-66376B627F9C}"/>
          </ac:spMkLst>
        </pc:spChg>
        <pc:spChg chg="mod">
          <ac:chgData name="Weiss, Marietta [ZAB]" userId="c8721209-b611-4b69-bdb8-8e114eafd7a7" providerId="ADAL" clId="{9FC8617C-9289-441A-9D83-9532282EF53E}" dt="2023-09-28T09:05:28.709" v="331" actId="207"/>
          <ac:spMkLst>
            <pc:docMk/>
            <pc:sldMk cId="1408996969" sldId="2016"/>
            <ac:spMk id="3" creationId="{03FFC377-ADDD-92FC-5163-7DBBCB90DF33}"/>
          </ac:spMkLst>
        </pc:spChg>
        <pc:spChg chg="mod">
          <ac:chgData name="Weiss, Marietta [ZAB]" userId="c8721209-b611-4b69-bdb8-8e114eafd7a7" providerId="ADAL" clId="{9FC8617C-9289-441A-9D83-9532282EF53E}" dt="2023-09-28T09:05:39.905" v="333" actId="208"/>
          <ac:spMkLst>
            <pc:docMk/>
            <pc:sldMk cId="1408996969" sldId="2016"/>
            <ac:spMk id="15" creationId="{AA4B48E6-A66E-BEFE-B87D-D198618BD959}"/>
          </ac:spMkLst>
        </pc:spChg>
        <pc:spChg chg="add mod">
          <ac:chgData name="Weiss, Marietta [ZAB]" userId="c8721209-b611-4b69-bdb8-8e114eafd7a7" providerId="ADAL" clId="{9FC8617C-9289-441A-9D83-9532282EF53E}" dt="2023-09-28T09:06:24.228" v="425" actId="20577"/>
          <ac:spMkLst>
            <pc:docMk/>
            <pc:sldMk cId="1408996969" sldId="2016"/>
            <ac:spMk id="20" creationId="{B8E13DD6-5784-53BB-E40F-12182167C4E0}"/>
          </ac:spMkLst>
        </pc:spChg>
        <pc:spChg chg="mod">
          <ac:chgData name="Weiss, Marietta [ZAB]" userId="c8721209-b611-4b69-bdb8-8e114eafd7a7" providerId="ADAL" clId="{9FC8617C-9289-441A-9D83-9532282EF53E}" dt="2023-09-28T09:03:45.682" v="314" actId="1076"/>
          <ac:spMkLst>
            <pc:docMk/>
            <pc:sldMk cId="1408996969" sldId="2016"/>
            <ac:spMk id="23" creationId="{DDDEFAD5-72F8-64B7-95C5-9D45C7C516C5}"/>
          </ac:spMkLst>
        </pc:spChg>
        <pc:spChg chg="mod">
          <ac:chgData name="Weiss, Marietta [ZAB]" userId="c8721209-b611-4b69-bdb8-8e114eafd7a7" providerId="ADAL" clId="{9FC8617C-9289-441A-9D83-9532282EF53E}" dt="2023-09-28T09:03:59.146" v="321" actId="1036"/>
          <ac:spMkLst>
            <pc:docMk/>
            <pc:sldMk cId="1408996969" sldId="2016"/>
            <ac:spMk id="25" creationId="{839C345F-863C-5916-0F8A-BB75CEF946AB}"/>
          </ac:spMkLst>
        </pc:spChg>
        <pc:spChg chg="mod">
          <ac:chgData name="Weiss, Marietta [ZAB]" userId="c8721209-b611-4b69-bdb8-8e114eafd7a7" providerId="ADAL" clId="{9FC8617C-9289-441A-9D83-9532282EF53E}" dt="2023-09-28T09:05:39.905" v="333" actId="208"/>
          <ac:spMkLst>
            <pc:docMk/>
            <pc:sldMk cId="1408996969" sldId="2016"/>
            <ac:spMk id="33" creationId="{7862D3C1-D341-E389-4750-B88DFBFF0625}"/>
          </ac:spMkLst>
        </pc:spChg>
        <pc:spChg chg="mod">
          <ac:chgData name="Weiss, Marietta [ZAB]" userId="c8721209-b611-4b69-bdb8-8e114eafd7a7" providerId="ADAL" clId="{9FC8617C-9289-441A-9D83-9532282EF53E}" dt="2023-09-28T09:05:39.905" v="333" actId="208"/>
          <ac:spMkLst>
            <pc:docMk/>
            <pc:sldMk cId="1408996969" sldId="2016"/>
            <ac:spMk id="37" creationId="{D942F15D-23D2-87A1-88BC-72CFA47C28CB}"/>
          </ac:spMkLst>
        </pc:spChg>
        <pc:spChg chg="mod">
          <ac:chgData name="Weiss, Marietta [ZAB]" userId="c8721209-b611-4b69-bdb8-8e114eafd7a7" providerId="ADAL" clId="{9FC8617C-9289-441A-9D83-9532282EF53E}" dt="2023-09-28T09:05:28.709" v="331" actId="207"/>
          <ac:spMkLst>
            <pc:docMk/>
            <pc:sldMk cId="1408996969" sldId="2016"/>
            <ac:spMk id="38" creationId="{1E8B2EE8-018D-8315-F074-BC151CD8530C}"/>
          </ac:spMkLst>
        </pc:spChg>
        <pc:spChg chg="mod">
          <ac:chgData name="Weiss, Marietta [ZAB]" userId="c8721209-b611-4b69-bdb8-8e114eafd7a7" providerId="ADAL" clId="{9FC8617C-9289-441A-9D83-9532282EF53E}" dt="2023-09-28T09:05:28.709" v="331" actId="207"/>
          <ac:spMkLst>
            <pc:docMk/>
            <pc:sldMk cId="1408996969" sldId="2016"/>
            <ac:spMk id="39" creationId="{B88B86D0-BA73-E053-D6D5-88532B4E760C}"/>
          </ac:spMkLst>
        </pc:spChg>
        <pc:spChg chg="mod">
          <ac:chgData name="Weiss, Marietta [ZAB]" userId="c8721209-b611-4b69-bdb8-8e114eafd7a7" providerId="ADAL" clId="{9FC8617C-9289-441A-9D83-9532282EF53E}" dt="2023-09-28T09:02:38.220" v="292" actId="20577"/>
          <ac:spMkLst>
            <pc:docMk/>
            <pc:sldMk cId="1408996969" sldId="2016"/>
            <ac:spMk id="56" creationId="{6431CFD0-6B98-331B-6C31-2DD266E7E3F9}"/>
          </ac:spMkLst>
        </pc:spChg>
        <pc:spChg chg="mod">
          <ac:chgData name="Weiss, Marietta [ZAB]" userId="c8721209-b611-4b69-bdb8-8e114eafd7a7" providerId="ADAL" clId="{9FC8617C-9289-441A-9D83-9532282EF53E}" dt="2023-09-28T09:05:47.017" v="344" actId="20577"/>
          <ac:spMkLst>
            <pc:docMk/>
            <pc:sldMk cId="1408996969" sldId="2016"/>
            <ac:spMk id="59" creationId="{E3816AD9-E5AA-5822-B2DC-821F3E1767A3}"/>
          </ac:spMkLst>
        </pc:spChg>
        <pc:spChg chg="mod">
          <ac:chgData name="Weiss, Marietta [ZAB]" userId="c8721209-b611-4b69-bdb8-8e114eafd7a7" providerId="ADAL" clId="{9FC8617C-9289-441A-9D83-9532282EF53E}" dt="2023-09-28T09:05:28.709" v="331" actId="207"/>
          <ac:spMkLst>
            <pc:docMk/>
            <pc:sldMk cId="1408996969" sldId="2016"/>
            <ac:spMk id="62" creationId="{78CD0B3B-5949-25ED-5786-ED06CAE53F2E}"/>
          </ac:spMkLst>
        </pc:spChg>
        <pc:spChg chg="mod">
          <ac:chgData name="Weiss, Marietta [ZAB]" userId="c8721209-b611-4b69-bdb8-8e114eafd7a7" providerId="ADAL" clId="{9FC8617C-9289-441A-9D83-9532282EF53E}" dt="2023-09-28T09:02:29.452" v="276" actId="20577"/>
          <ac:spMkLst>
            <pc:docMk/>
            <pc:sldMk cId="1408996969" sldId="2016"/>
            <ac:spMk id="67" creationId="{155412AF-9711-E938-65DF-9C87A7AEEA03}"/>
          </ac:spMkLst>
        </pc:spChg>
        <pc:spChg chg="del mod">
          <ac:chgData name="Weiss, Marietta [ZAB]" userId="c8721209-b611-4b69-bdb8-8e114eafd7a7" providerId="ADAL" clId="{9FC8617C-9289-441A-9D83-9532282EF53E}" dt="2023-09-28T09:03:36.181" v="312" actId="478"/>
          <ac:spMkLst>
            <pc:docMk/>
            <pc:sldMk cId="1408996969" sldId="2016"/>
            <ac:spMk id="71" creationId="{4B906158-2119-7E49-CD75-D821C3D9D613}"/>
          </ac:spMkLst>
        </pc:spChg>
        <pc:spChg chg="mod">
          <ac:chgData name="Weiss, Marietta [ZAB]" userId="c8721209-b611-4b69-bdb8-8e114eafd7a7" providerId="ADAL" clId="{9FC8617C-9289-441A-9D83-9532282EF53E}" dt="2023-09-28T09:02:33.765" v="284" actId="20577"/>
          <ac:spMkLst>
            <pc:docMk/>
            <pc:sldMk cId="1408996969" sldId="2016"/>
            <ac:spMk id="72" creationId="{1E7C299E-5A0A-797B-25BF-C862744D9718}"/>
          </ac:spMkLst>
        </pc:spChg>
        <pc:cxnChg chg="mod">
          <ac:chgData name="Weiss, Marietta [ZAB]" userId="c8721209-b611-4b69-bdb8-8e114eafd7a7" providerId="ADAL" clId="{9FC8617C-9289-441A-9D83-9532282EF53E}" dt="2023-09-28T09:03:33.303" v="311" actId="552"/>
          <ac:cxnSpMkLst>
            <pc:docMk/>
            <pc:sldMk cId="1408996969" sldId="2016"/>
            <ac:cxnSpMk id="29" creationId="{4DB61E39-218B-0FB3-8F41-D6C6698A6FD4}"/>
          </ac:cxnSpMkLst>
        </pc:cxnChg>
        <pc:cxnChg chg="mod">
          <ac:chgData name="Weiss, Marietta [ZAB]" userId="c8721209-b611-4b69-bdb8-8e114eafd7a7" providerId="ADAL" clId="{9FC8617C-9289-441A-9D83-9532282EF53E}" dt="2023-09-28T09:03:33.303" v="311" actId="552"/>
          <ac:cxnSpMkLst>
            <pc:docMk/>
            <pc:sldMk cId="1408996969" sldId="2016"/>
            <ac:cxnSpMk id="30" creationId="{0A73B77F-58B2-84C2-BA45-FB7FE8A17BDE}"/>
          </ac:cxnSpMkLst>
        </pc:cxnChg>
      </pc:sldChg>
      <pc:sldChg chg="addSp delSp modSp mod ord">
        <pc:chgData name="Weiss, Marietta [ZAB]" userId="c8721209-b611-4b69-bdb8-8e114eafd7a7" providerId="ADAL" clId="{9FC8617C-9289-441A-9D83-9532282EF53E}" dt="2023-09-28T11:00:21.543" v="3386" actId="1076"/>
        <pc:sldMkLst>
          <pc:docMk/>
          <pc:sldMk cId="318751936" sldId="2017"/>
        </pc:sldMkLst>
        <pc:spChg chg="mod">
          <ac:chgData name="Weiss, Marietta [ZAB]" userId="c8721209-b611-4b69-bdb8-8e114eafd7a7" providerId="ADAL" clId="{9FC8617C-9289-441A-9D83-9532282EF53E}" dt="2023-09-28T09:35:39.078" v="1222" actId="6549"/>
          <ac:spMkLst>
            <pc:docMk/>
            <pc:sldMk cId="318751936" sldId="2017"/>
            <ac:spMk id="2" creationId="{2B4DA177-4109-4ABE-B21C-A2540399746D}"/>
          </ac:spMkLst>
        </pc:spChg>
        <pc:spChg chg="add del mod">
          <ac:chgData name="Weiss, Marietta [ZAB]" userId="c8721209-b611-4b69-bdb8-8e114eafd7a7" providerId="ADAL" clId="{9FC8617C-9289-441A-9D83-9532282EF53E}" dt="2023-09-28T09:24:23.451" v="752" actId="478"/>
          <ac:spMkLst>
            <pc:docMk/>
            <pc:sldMk cId="318751936" sldId="2017"/>
            <ac:spMk id="3" creationId="{A318CB53-3A56-6459-53E9-0032E1C78C24}"/>
          </ac:spMkLst>
        </pc:spChg>
        <pc:spChg chg="del mod">
          <ac:chgData name="Weiss, Marietta [ZAB]" userId="c8721209-b611-4b69-bdb8-8e114eafd7a7" providerId="ADAL" clId="{9FC8617C-9289-441A-9D83-9532282EF53E}" dt="2023-09-28T09:22:13.601" v="679" actId="478"/>
          <ac:spMkLst>
            <pc:docMk/>
            <pc:sldMk cId="318751936" sldId="2017"/>
            <ac:spMk id="14" creationId="{EBF4282A-EAB9-1841-B229-79B5E89DF65E}"/>
          </ac:spMkLst>
        </pc:spChg>
        <pc:spChg chg="mod">
          <ac:chgData name="Weiss, Marietta [ZAB]" userId="c8721209-b611-4b69-bdb8-8e114eafd7a7" providerId="ADAL" clId="{9FC8617C-9289-441A-9D83-9532282EF53E}" dt="2023-09-28T11:00:21.543" v="3386" actId="1076"/>
          <ac:spMkLst>
            <pc:docMk/>
            <pc:sldMk cId="318751936" sldId="2017"/>
            <ac:spMk id="15" creationId="{40FB208F-0764-8059-666D-03AE6BCEC28C}"/>
          </ac:spMkLst>
        </pc:spChg>
        <pc:spChg chg="add mod">
          <ac:chgData name="Weiss, Marietta [ZAB]" userId="c8721209-b611-4b69-bdb8-8e114eafd7a7" providerId="ADAL" clId="{9FC8617C-9289-441A-9D83-9532282EF53E}" dt="2023-09-28T09:33:59.260" v="1069" actId="1035"/>
          <ac:spMkLst>
            <pc:docMk/>
            <pc:sldMk cId="318751936" sldId="2017"/>
            <ac:spMk id="16" creationId="{C92637E1-19DE-DDDC-8989-9DB3560CD145}"/>
          </ac:spMkLst>
        </pc:spChg>
        <pc:spChg chg="add mod">
          <ac:chgData name="Weiss, Marietta [ZAB]" userId="c8721209-b611-4b69-bdb8-8e114eafd7a7" providerId="ADAL" clId="{9FC8617C-9289-441A-9D83-9532282EF53E}" dt="2023-09-28T09:33:59.260" v="1069" actId="1035"/>
          <ac:spMkLst>
            <pc:docMk/>
            <pc:sldMk cId="318751936" sldId="2017"/>
            <ac:spMk id="17" creationId="{2D272A35-A828-CA43-7284-444D84B4090A}"/>
          </ac:spMkLst>
        </pc:spChg>
        <pc:spChg chg="add del mod">
          <ac:chgData name="Weiss, Marietta [ZAB]" userId="c8721209-b611-4b69-bdb8-8e114eafd7a7" providerId="ADAL" clId="{9FC8617C-9289-441A-9D83-9532282EF53E}" dt="2023-09-28T09:29:37.947" v="829" actId="478"/>
          <ac:spMkLst>
            <pc:docMk/>
            <pc:sldMk cId="318751936" sldId="2017"/>
            <ac:spMk id="18" creationId="{5D1D0C54-0095-2F5F-8089-D3550172B834}"/>
          </ac:spMkLst>
        </pc:spChg>
        <pc:spChg chg="add mod">
          <ac:chgData name="Weiss, Marietta [ZAB]" userId="c8721209-b611-4b69-bdb8-8e114eafd7a7" providerId="ADAL" clId="{9FC8617C-9289-441A-9D83-9532282EF53E}" dt="2023-09-28T09:33:53.088" v="1064" actId="571"/>
          <ac:spMkLst>
            <pc:docMk/>
            <pc:sldMk cId="318751936" sldId="2017"/>
            <ac:spMk id="19" creationId="{5D47083F-D502-E0EB-82AB-BB69DED3F7C1}"/>
          </ac:spMkLst>
        </pc:spChg>
        <pc:spChg chg="add mod">
          <ac:chgData name="Weiss, Marietta [ZAB]" userId="c8721209-b611-4b69-bdb8-8e114eafd7a7" providerId="ADAL" clId="{9FC8617C-9289-441A-9D83-9532282EF53E}" dt="2023-09-28T09:33:53.088" v="1064" actId="571"/>
          <ac:spMkLst>
            <pc:docMk/>
            <pc:sldMk cId="318751936" sldId="2017"/>
            <ac:spMk id="20" creationId="{BCC6E8D6-A2B6-C8FB-5678-0C389F2583EB}"/>
          </ac:spMkLst>
        </pc:spChg>
        <pc:spChg chg="add mod">
          <ac:chgData name="Weiss, Marietta [ZAB]" userId="c8721209-b611-4b69-bdb8-8e114eafd7a7" providerId="ADAL" clId="{9FC8617C-9289-441A-9D83-9532282EF53E}" dt="2023-09-28T09:33:53.088" v="1064" actId="571"/>
          <ac:spMkLst>
            <pc:docMk/>
            <pc:sldMk cId="318751936" sldId="2017"/>
            <ac:spMk id="21" creationId="{1510FC6B-37A8-F971-699A-9350667DB867}"/>
          </ac:spMkLst>
        </pc:spChg>
        <pc:spChg chg="mod">
          <ac:chgData name="Weiss, Marietta [ZAB]" userId="c8721209-b611-4b69-bdb8-8e114eafd7a7" providerId="ADAL" clId="{9FC8617C-9289-441A-9D83-9532282EF53E}" dt="2023-09-28T09:22:00.069" v="676" actId="113"/>
          <ac:spMkLst>
            <pc:docMk/>
            <pc:sldMk cId="318751936" sldId="2017"/>
            <ac:spMk id="33" creationId="{69E80403-1C87-1417-9C7F-190C846F4C8C}"/>
          </ac:spMkLst>
        </pc:spChg>
        <pc:spChg chg="mod">
          <ac:chgData name="Weiss, Marietta [ZAB]" userId="c8721209-b611-4b69-bdb8-8e114eafd7a7" providerId="ADAL" clId="{9FC8617C-9289-441A-9D83-9532282EF53E}" dt="2023-09-28T11:00:21.543" v="3386" actId="1076"/>
          <ac:spMkLst>
            <pc:docMk/>
            <pc:sldMk cId="318751936" sldId="2017"/>
            <ac:spMk id="46" creationId="{A3929CE0-7BD5-C56E-0B2E-404E301C9C95}"/>
          </ac:spMkLst>
        </pc:spChg>
        <pc:spChg chg="mod">
          <ac:chgData name="Weiss, Marietta [ZAB]" userId="c8721209-b611-4b69-bdb8-8e114eafd7a7" providerId="ADAL" clId="{9FC8617C-9289-441A-9D83-9532282EF53E}" dt="2023-09-28T11:00:21.543" v="3386" actId="1076"/>
          <ac:spMkLst>
            <pc:docMk/>
            <pc:sldMk cId="318751936" sldId="2017"/>
            <ac:spMk id="51" creationId="{A28B0D82-5538-4811-1949-EDC65B1AD74C}"/>
          </ac:spMkLst>
        </pc:spChg>
        <pc:spChg chg="mod">
          <ac:chgData name="Weiss, Marietta [ZAB]" userId="c8721209-b611-4b69-bdb8-8e114eafd7a7" providerId="ADAL" clId="{9FC8617C-9289-441A-9D83-9532282EF53E}" dt="2023-09-28T10:59:51.657" v="3383" actId="1035"/>
          <ac:spMkLst>
            <pc:docMk/>
            <pc:sldMk cId="318751936" sldId="2017"/>
            <ac:spMk id="66" creationId="{F1576C8C-D184-3171-3A95-C0FE42666258}"/>
          </ac:spMkLst>
        </pc:spChg>
        <pc:spChg chg="mod">
          <ac:chgData name="Weiss, Marietta [ZAB]" userId="c8721209-b611-4b69-bdb8-8e114eafd7a7" providerId="ADAL" clId="{9FC8617C-9289-441A-9D83-9532282EF53E}" dt="2023-09-28T10:59:51.657" v="3383" actId="1035"/>
          <ac:spMkLst>
            <pc:docMk/>
            <pc:sldMk cId="318751936" sldId="2017"/>
            <ac:spMk id="67" creationId="{E4FA4E21-F6D5-3F33-71EC-27CC79DF268A}"/>
          </ac:spMkLst>
        </pc:spChg>
        <pc:spChg chg="mod">
          <ac:chgData name="Weiss, Marietta [ZAB]" userId="c8721209-b611-4b69-bdb8-8e114eafd7a7" providerId="ADAL" clId="{9FC8617C-9289-441A-9D83-9532282EF53E}" dt="2023-09-28T11:00:21.543" v="3386" actId="1076"/>
          <ac:spMkLst>
            <pc:docMk/>
            <pc:sldMk cId="318751936" sldId="2017"/>
            <ac:spMk id="68" creationId="{116B37B6-9BA3-2186-EFA2-076D89BA242A}"/>
          </ac:spMkLst>
        </pc:spChg>
      </pc:sldChg>
      <pc:sldChg chg="addSp modSp mod ord modShow">
        <pc:chgData name="Weiss, Marietta [ZAB]" userId="c8721209-b611-4b69-bdb8-8e114eafd7a7" providerId="ADAL" clId="{9FC8617C-9289-441A-9D83-9532282EF53E}" dt="2023-09-28T10:56:09.400" v="3351" actId="729"/>
        <pc:sldMkLst>
          <pc:docMk/>
          <pc:sldMk cId="1204495706" sldId="2021"/>
        </pc:sldMkLst>
        <pc:spChg chg="add mod">
          <ac:chgData name="Weiss, Marietta [ZAB]" userId="c8721209-b611-4b69-bdb8-8e114eafd7a7" providerId="ADAL" clId="{9FC8617C-9289-441A-9D83-9532282EF53E}" dt="2023-09-28T10:18:07.996" v="2251"/>
          <ac:spMkLst>
            <pc:docMk/>
            <pc:sldMk cId="1204495706" sldId="2021"/>
            <ac:spMk id="2" creationId="{50DAE544-2455-A458-579E-B1346A6BC999}"/>
          </ac:spMkLst>
        </pc:spChg>
      </pc:sldChg>
      <pc:sldChg chg="del">
        <pc:chgData name="Weiss, Marietta [ZAB]" userId="c8721209-b611-4b69-bdb8-8e114eafd7a7" providerId="ADAL" clId="{9FC8617C-9289-441A-9D83-9532282EF53E}" dt="2023-09-28T10:57:44.921" v="3375" actId="47"/>
        <pc:sldMkLst>
          <pc:docMk/>
          <pc:sldMk cId="259719689" sldId="2026"/>
        </pc:sldMkLst>
      </pc:sldChg>
      <pc:sldChg chg="modSp mod">
        <pc:chgData name="Weiss, Marietta [ZAB]" userId="c8721209-b611-4b69-bdb8-8e114eafd7a7" providerId="ADAL" clId="{9FC8617C-9289-441A-9D83-9532282EF53E}" dt="2023-09-28T08:48:18.330" v="5" actId="20577"/>
        <pc:sldMkLst>
          <pc:docMk/>
          <pc:sldMk cId="1371061363" sldId="2027"/>
        </pc:sldMkLst>
        <pc:spChg chg="mod">
          <ac:chgData name="Weiss, Marietta [ZAB]" userId="c8721209-b611-4b69-bdb8-8e114eafd7a7" providerId="ADAL" clId="{9FC8617C-9289-441A-9D83-9532282EF53E}" dt="2023-09-28T08:48:18.330" v="5" actId="20577"/>
          <ac:spMkLst>
            <pc:docMk/>
            <pc:sldMk cId="1371061363" sldId="2027"/>
            <ac:spMk id="3" creationId="{E9E43BFC-F451-CB0F-4D06-A7E21DABDA71}"/>
          </ac:spMkLst>
        </pc:spChg>
      </pc:sldChg>
      <pc:sldChg chg="addSp delSp modSp mod ord">
        <pc:chgData name="Weiss, Marietta [ZAB]" userId="c8721209-b611-4b69-bdb8-8e114eafd7a7" providerId="ADAL" clId="{9FC8617C-9289-441A-9D83-9532282EF53E}" dt="2023-09-28T10:55:50.069" v="3350" actId="6549"/>
        <pc:sldMkLst>
          <pc:docMk/>
          <pc:sldMk cId="2471514839" sldId="2028"/>
        </pc:sldMkLst>
        <pc:spChg chg="add mod">
          <ac:chgData name="Weiss, Marietta [ZAB]" userId="c8721209-b611-4b69-bdb8-8e114eafd7a7" providerId="ADAL" clId="{9FC8617C-9289-441A-9D83-9532282EF53E}" dt="2023-09-28T10:44:40.727" v="2941" actId="1037"/>
          <ac:spMkLst>
            <pc:docMk/>
            <pc:sldMk cId="2471514839" sldId="2028"/>
            <ac:spMk id="4" creationId="{2FE1BB75-FC16-6579-AB0E-59780FAA1A90}"/>
          </ac:spMkLst>
        </pc:spChg>
        <pc:spChg chg="add del mod">
          <ac:chgData name="Weiss, Marietta [ZAB]" userId="c8721209-b611-4b69-bdb8-8e114eafd7a7" providerId="ADAL" clId="{9FC8617C-9289-441A-9D83-9532282EF53E}" dt="2023-09-28T10:26:01.465" v="2450" actId="478"/>
          <ac:spMkLst>
            <pc:docMk/>
            <pc:sldMk cId="2471514839" sldId="2028"/>
            <ac:spMk id="5" creationId="{FB99BD1A-B49E-68C3-E9DE-2E0B2D82653D}"/>
          </ac:spMkLst>
        </pc:spChg>
        <pc:spChg chg="add mod">
          <ac:chgData name="Weiss, Marietta [ZAB]" userId="c8721209-b611-4b69-bdb8-8e114eafd7a7" providerId="ADAL" clId="{9FC8617C-9289-441A-9D83-9532282EF53E}" dt="2023-09-28T10:30:37.223" v="2607" actId="1038"/>
          <ac:spMkLst>
            <pc:docMk/>
            <pc:sldMk cId="2471514839" sldId="2028"/>
            <ac:spMk id="6" creationId="{71461706-DCD1-793C-46FD-0F3BC539185B}"/>
          </ac:spMkLst>
        </pc:spChg>
        <pc:spChg chg="add mod">
          <ac:chgData name="Weiss, Marietta [ZAB]" userId="c8721209-b611-4b69-bdb8-8e114eafd7a7" providerId="ADAL" clId="{9FC8617C-9289-441A-9D83-9532282EF53E}" dt="2023-09-28T10:41:21.114" v="2906" actId="1036"/>
          <ac:spMkLst>
            <pc:docMk/>
            <pc:sldMk cId="2471514839" sldId="2028"/>
            <ac:spMk id="7" creationId="{80B59FD6-4880-2454-4DE4-6D989B837C3F}"/>
          </ac:spMkLst>
        </pc:spChg>
        <pc:spChg chg="add del">
          <ac:chgData name="Weiss, Marietta [ZAB]" userId="c8721209-b611-4b69-bdb8-8e114eafd7a7" providerId="ADAL" clId="{9FC8617C-9289-441A-9D83-9532282EF53E}" dt="2023-09-28T10:35:22.056" v="2669" actId="478"/>
          <ac:spMkLst>
            <pc:docMk/>
            <pc:sldMk cId="2471514839" sldId="2028"/>
            <ac:spMk id="8" creationId="{C36F63EF-DA7F-F437-F650-109DAD6BD88D}"/>
          </ac:spMkLst>
        </pc:spChg>
        <pc:spChg chg="add mod">
          <ac:chgData name="Weiss, Marietta [ZAB]" userId="c8721209-b611-4b69-bdb8-8e114eafd7a7" providerId="ADAL" clId="{9FC8617C-9289-441A-9D83-9532282EF53E}" dt="2023-09-28T10:55:15.817" v="3348" actId="1035"/>
          <ac:spMkLst>
            <pc:docMk/>
            <pc:sldMk cId="2471514839" sldId="2028"/>
            <ac:spMk id="9" creationId="{1F886F2C-3948-79A8-DE7B-60959FBE9EEC}"/>
          </ac:spMkLst>
        </pc:spChg>
        <pc:spChg chg="add mod">
          <ac:chgData name="Weiss, Marietta [ZAB]" userId="c8721209-b611-4b69-bdb8-8e114eafd7a7" providerId="ADAL" clId="{9FC8617C-9289-441A-9D83-9532282EF53E}" dt="2023-09-28T10:54:42.432" v="3339" actId="1038"/>
          <ac:spMkLst>
            <pc:docMk/>
            <pc:sldMk cId="2471514839" sldId="2028"/>
            <ac:spMk id="10" creationId="{73E61A9D-FC08-E48C-E9B0-92A9F67E39E5}"/>
          </ac:spMkLst>
        </pc:spChg>
        <pc:spChg chg="add del mod">
          <ac:chgData name="Weiss, Marietta [ZAB]" userId="c8721209-b611-4b69-bdb8-8e114eafd7a7" providerId="ADAL" clId="{9FC8617C-9289-441A-9D83-9532282EF53E}" dt="2023-09-28T10:47:53.445" v="3110" actId="478"/>
          <ac:spMkLst>
            <pc:docMk/>
            <pc:sldMk cId="2471514839" sldId="2028"/>
            <ac:spMk id="12" creationId="{C5D72741-2E22-E7A0-B44A-2C2BDFED4851}"/>
          </ac:spMkLst>
        </pc:spChg>
        <pc:spChg chg="add mod">
          <ac:chgData name="Weiss, Marietta [ZAB]" userId="c8721209-b611-4b69-bdb8-8e114eafd7a7" providerId="ADAL" clId="{9FC8617C-9289-441A-9D83-9532282EF53E}" dt="2023-09-28T10:50:27.016" v="3233" actId="1076"/>
          <ac:spMkLst>
            <pc:docMk/>
            <pc:sldMk cId="2471514839" sldId="2028"/>
            <ac:spMk id="13" creationId="{70FF4211-CD1D-18B6-DA2B-8A9BD0681EA1}"/>
          </ac:spMkLst>
        </pc:spChg>
        <pc:spChg chg="add mod">
          <ac:chgData name="Weiss, Marietta [ZAB]" userId="c8721209-b611-4b69-bdb8-8e114eafd7a7" providerId="ADAL" clId="{9FC8617C-9289-441A-9D83-9532282EF53E}" dt="2023-09-28T10:54:06.993" v="3328" actId="113"/>
          <ac:spMkLst>
            <pc:docMk/>
            <pc:sldMk cId="2471514839" sldId="2028"/>
            <ac:spMk id="14" creationId="{AE150C29-DBED-AB51-B16D-E391BF1804D4}"/>
          </ac:spMkLst>
        </pc:spChg>
        <pc:spChg chg="mod">
          <ac:chgData name="Weiss, Marietta [ZAB]" userId="c8721209-b611-4b69-bdb8-8e114eafd7a7" providerId="ADAL" clId="{9FC8617C-9289-441A-9D83-9532282EF53E}" dt="2023-09-28T10:43:23.662" v="2918" actId="14100"/>
          <ac:spMkLst>
            <pc:docMk/>
            <pc:sldMk cId="2471514839" sldId="2028"/>
            <ac:spMk id="15" creationId="{40FB208F-0764-8059-666D-03AE6BCEC28C}"/>
          </ac:spMkLst>
        </pc:spChg>
        <pc:spChg chg="mod">
          <ac:chgData name="Weiss, Marietta [ZAB]" userId="c8721209-b611-4b69-bdb8-8e114eafd7a7" providerId="ADAL" clId="{9FC8617C-9289-441A-9D83-9532282EF53E}" dt="2023-09-28T10:55:50.069" v="3350" actId="6549"/>
          <ac:spMkLst>
            <pc:docMk/>
            <pc:sldMk cId="2471514839" sldId="2028"/>
            <ac:spMk id="17" creationId="{031BA1FC-73EB-33E4-051B-5D510FC88C3F}"/>
          </ac:spMkLst>
        </pc:spChg>
        <pc:spChg chg="del mod">
          <ac:chgData name="Weiss, Marietta [ZAB]" userId="c8721209-b611-4b69-bdb8-8e114eafd7a7" providerId="ADAL" clId="{9FC8617C-9289-441A-9D83-9532282EF53E}" dt="2023-09-28T10:24:48.706" v="2392" actId="478"/>
          <ac:spMkLst>
            <pc:docMk/>
            <pc:sldMk cId="2471514839" sldId="2028"/>
            <ac:spMk id="18" creationId="{20AB2622-D057-DF1C-E37D-6945965E2E32}"/>
          </ac:spMkLst>
        </pc:spChg>
        <pc:spChg chg="add mod">
          <ac:chgData name="Weiss, Marietta [ZAB]" userId="c8721209-b611-4b69-bdb8-8e114eafd7a7" providerId="ADAL" clId="{9FC8617C-9289-441A-9D83-9532282EF53E}" dt="2023-09-28T10:50:27.016" v="3233" actId="1076"/>
          <ac:spMkLst>
            <pc:docMk/>
            <pc:sldMk cId="2471514839" sldId="2028"/>
            <ac:spMk id="19" creationId="{8DF180D6-2646-7173-FBC2-D56B387D1096}"/>
          </ac:spMkLst>
        </pc:spChg>
        <pc:spChg chg="add mod">
          <ac:chgData name="Weiss, Marietta [ZAB]" userId="c8721209-b611-4b69-bdb8-8e114eafd7a7" providerId="ADAL" clId="{9FC8617C-9289-441A-9D83-9532282EF53E}" dt="2023-09-28T10:50:27.016" v="3233" actId="1076"/>
          <ac:spMkLst>
            <pc:docMk/>
            <pc:sldMk cId="2471514839" sldId="2028"/>
            <ac:spMk id="20" creationId="{A5F168EE-ECD8-6B6C-3E06-107B5A1D9303}"/>
          </ac:spMkLst>
        </pc:spChg>
        <pc:spChg chg="add mod">
          <ac:chgData name="Weiss, Marietta [ZAB]" userId="c8721209-b611-4b69-bdb8-8e114eafd7a7" providerId="ADAL" clId="{9FC8617C-9289-441A-9D83-9532282EF53E}" dt="2023-09-28T10:51:59.761" v="3255" actId="20577"/>
          <ac:spMkLst>
            <pc:docMk/>
            <pc:sldMk cId="2471514839" sldId="2028"/>
            <ac:spMk id="21" creationId="{59E742FA-A75C-73C4-B494-4EDF9E6319BD}"/>
          </ac:spMkLst>
        </pc:spChg>
        <pc:spChg chg="add mod">
          <ac:chgData name="Weiss, Marietta [ZAB]" userId="c8721209-b611-4b69-bdb8-8e114eafd7a7" providerId="ADAL" clId="{9FC8617C-9289-441A-9D83-9532282EF53E}" dt="2023-09-28T10:53:19.675" v="3319" actId="1035"/>
          <ac:spMkLst>
            <pc:docMk/>
            <pc:sldMk cId="2471514839" sldId="2028"/>
            <ac:spMk id="22" creationId="{05DC0DBA-4B25-0B2D-4291-9660FB826131}"/>
          </ac:spMkLst>
        </pc:spChg>
        <pc:spChg chg="add mod">
          <ac:chgData name="Weiss, Marietta [ZAB]" userId="c8721209-b611-4b69-bdb8-8e114eafd7a7" providerId="ADAL" clId="{9FC8617C-9289-441A-9D83-9532282EF53E}" dt="2023-09-28T10:54:06.993" v="3328" actId="113"/>
          <ac:spMkLst>
            <pc:docMk/>
            <pc:sldMk cId="2471514839" sldId="2028"/>
            <ac:spMk id="23" creationId="{A934EEFA-D362-A4CC-2C0F-E2A0435FB8F4}"/>
          </ac:spMkLst>
        </pc:spChg>
        <pc:spChg chg="add mod">
          <ac:chgData name="Weiss, Marietta [ZAB]" userId="c8721209-b611-4b69-bdb8-8e114eafd7a7" providerId="ADAL" clId="{9FC8617C-9289-441A-9D83-9532282EF53E}" dt="2023-09-28T10:53:19.675" v="3319" actId="1035"/>
          <ac:spMkLst>
            <pc:docMk/>
            <pc:sldMk cId="2471514839" sldId="2028"/>
            <ac:spMk id="24" creationId="{63DD7B5D-0416-269C-1259-35A747BE043E}"/>
          </ac:spMkLst>
        </pc:spChg>
        <pc:spChg chg="add mod">
          <ac:chgData name="Weiss, Marietta [ZAB]" userId="c8721209-b611-4b69-bdb8-8e114eafd7a7" providerId="ADAL" clId="{9FC8617C-9289-441A-9D83-9532282EF53E}" dt="2023-09-28T10:53:19.675" v="3319" actId="1035"/>
          <ac:spMkLst>
            <pc:docMk/>
            <pc:sldMk cId="2471514839" sldId="2028"/>
            <ac:spMk id="25" creationId="{058A4015-DE0A-5360-83E6-C7DA56593135}"/>
          </ac:spMkLst>
        </pc:spChg>
        <pc:spChg chg="mod">
          <ac:chgData name="Weiss, Marietta [ZAB]" userId="c8721209-b611-4b69-bdb8-8e114eafd7a7" providerId="ADAL" clId="{9FC8617C-9289-441A-9D83-9532282EF53E}" dt="2023-09-28T10:30:37.223" v="2607" actId="1038"/>
          <ac:spMkLst>
            <pc:docMk/>
            <pc:sldMk cId="2471514839" sldId="2028"/>
            <ac:spMk id="26" creationId="{461068B0-24A7-5B6F-DA8B-B50B5ED80A49}"/>
          </ac:spMkLst>
        </pc:spChg>
        <pc:spChg chg="add mod">
          <ac:chgData name="Weiss, Marietta [ZAB]" userId="c8721209-b611-4b69-bdb8-8e114eafd7a7" providerId="ADAL" clId="{9FC8617C-9289-441A-9D83-9532282EF53E}" dt="2023-09-28T10:53:19.675" v="3319" actId="1035"/>
          <ac:spMkLst>
            <pc:docMk/>
            <pc:sldMk cId="2471514839" sldId="2028"/>
            <ac:spMk id="27" creationId="{32A8CFB2-F969-237D-DA21-3CF47B4D8BF0}"/>
          </ac:spMkLst>
        </pc:spChg>
        <pc:spChg chg="mod ord">
          <ac:chgData name="Weiss, Marietta [ZAB]" userId="c8721209-b611-4b69-bdb8-8e114eafd7a7" providerId="ADAL" clId="{9FC8617C-9289-441A-9D83-9532282EF53E}" dt="2023-09-28T10:41:21.114" v="2906" actId="1036"/>
          <ac:spMkLst>
            <pc:docMk/>
            <pc:sldMk cId="2471514839" sldId="2028"/>
            <ac:spMk id="34" creationId="{54C82EBB-FB8B-8796-32E8-F49B7477D0B7}"/>
          </ac:spMkLst>
        </pc:spChg>
        <pc:spChg chg="mod">
          <ac:chgData name="Weiss, Marietta [ZAB]" userId="c8721209-b611-4b69-bdb8-8e114eafd7a7" providerId="ADAL" clId="{9FC8617C-9289-441A-9D83-9532282EF53E}" dt="2023-09-28T10:41:12.559" v="2888" actId="207"/>
          <ac:spMkLst>
            <pc:docMk/>
            <pc:sldMk cId="2471514839" sldId="2028"/>
            <ac:spMk id="57" creationId="{1BF291BD-619B-E393-9813-FA53E16DD275}"/>
          </ac:spMkLst>
        </pc:spChg>
        <pc:spChg chg="mod">
          <ac:chgData name="Weiss, Marietta [ZAB]" userId="c8721209-b611-4b69-bdb8-8e114eafd7a7" providerId="ADAL" clId="{9FC8617C-9289-441A-9D83-9532282EF53E}" dt="2023-09-28T10:35:53.765" v="2679" actId="1076"/>
          <ac:spMkLst>
            <pc:docMk/>
            <pc:sldMk cId="2471514839" sldId="2028"/>
            <ac:spMk id="58" creationId="{AEF27B95-135A-7506-6A8F-6E3CFD0CC8DF}"/>
          </ac:spMkLst>
        </pc:spChg>
        <pc:spChg chg="mod">
          <ac:chgData name="Weiss, Marietta [ZAB]" userId="c8721209-b611-4b69-bdb8-8e114eafd7a7" providerId="ADAL" clId="{9FC8617C-9289-441A-9D83-9532282EF53E}" dt="2023-09-28T10:35:50.684" v="2678" actId="1076"/>
          <ac:spMkLst>
            <pc:docMk/>
            <pc:sldMk cId="2471514839" sldId="2028"/>
            <ac:spMk id="61" creationId="{E7BAFEA9-33AF-7530-71C0-46E50C7BF7B5}"/>
          </ac:spMkLst>
        </pc:spChg>
        <pc:spChg chg="mod">
          <ac:chgData name="Weiss, Marietta [ZAB]" userId="c8721209-b611-4b69-bdb8-8e114eafd7a7" providerId="ADAL" clId="{9FC8617C-9289-441A-9D83-9532282EF53E}" dt="2023-09-28T10:37:44.070" v="2781" actId="1037"/>
          <ac:spMkLst>
            <pc:docMk/>
            <pc:sldMk cId="2471514839" sldId="2028"/>
            <ac:spMk id="62" creationId="{A0CA8083-3A77-584C-97AA-CD03723BAB37}"/>
          </ac:spMkLst>
        </pc:spChg>
        <pc:spChg chg="mod">
          <ac:chgData name="Weiss, Marietta [ZAB]" userId="c8721209-b611-4b69-bdb8-8e114eafd7a7" providerId="ADAL" clId="{9FC8617C-9289-441A-9D83-9532282EF53E}" dt="2023-09-28T10:38:37.210" v="2807" actId="1038"/>
          <ac:spMkLst>
            <pc:docMk/>
            <pc:sldMk cId="2471514839" sldId="2028"/>
            <ac:spMk id="64" creationId="{F198CFB1-FAE4-E75C-E5AC-690AED224A91}"/>
          </ac:spMkLst>
        </pc:spChg>
        <pc:spChg chg="mod ord">
          <ac:chgData name="Weiss, Marietta [ZAB]" userId="c8721209-b611-4b69-bdb8-8e114eafd7a7" providerId="ADAL" clId="{9FC8617C-9289-441A-9D83-9532282EF53E}" dt="2023-09-28T10:54:14.779" v="3329" actId="255"/>
          <ac:spMkLst>
            <pc:docMk/>
            <pc:sldMk cId="2471514839" sldId="2028"/>
            <ac:spMk id="69" creationId="{880F0E28-FF53-75B3-A7C6-781F8728E845}"/>
          </ac:spMkLst>
        </pc:spChg>
        <pc:spChg chg="mod">
          <ac:chgData name="Weiss, Marietta [ZAB]" userId="c8721209-b611-4b69-bdb8-8e114eafd7a7" providerId="ADAL" clId="{9FC8617C-9289-441A-9D83-9532282EF53E}" dt="2023-09-28T10:54:14.779" v="3329" actId="255"/>
          <ac:spMkLst>
            <pc:docMk/>
            <pc:sldMk cId="2471514839" sldId="2028"/>
            <ac:spMk id="71" creationId="{77ABBD4E-2E0B-7D70-17E9-DD9A6360DEB1}"/>
          </ac:spMkLst>
        </pc:spChg>
        <pc:spChg chg="mod">
          <ac:chgData name="Weiss, Marietta [ZAB]" userId="c8721209-b611-4b69-bdb8-8e114eafd7a7" providerId="ADAL" clId="{9FC8617C-9289-441A-9D83-9532282EF53E}" dt="2023-09-28T10:54:14.779" v="3329" actId="255"/>
          <ac:spMkLst>
            <pc:docMk/>
            <pc:sldMk cId="2471514839" sldId="2028"/>
            <ac:spMk id="72" creationId="{AF97FFFF-F30C-C1FA-E131-371195474DAE}"/>
          </ac:spMkLst>
        </pc:spChg>
        <pc:spChg chg="mod">
          <ac:chgData name="Weiss, Marietta [ZAB]" userId="c8721209-b611-4b69-bdb8-8e114eafd7a7" providerId="ADAL" clId="{9FC8617C-9289-441A-9D83-9532282EF53E}" dt="2023-09-28T10:38:41.006" v="2815" actId="1035"/>
          <ac:spMkLst>
            <pc:docMk/>
            <pc:sldMk cId="2471514839" sldId="2028"/>
            <ac:spMk id="73" creationId="{BDDFF498-A06D-A643-BD5E-52521B682A5B}"/>
          </ac:spMkLst>
        </pc:spChg>
        <pc:spChg chg="mod">
          <ac:chgData name="Weiss, Marietta [ZAB]" userId="c8721209-b611-4b69-bdb8-8e114eafd7a7" providerId="ADAL" clId="{9FC8617C-9289-441A-9D83-9532282EF53E}" dt="2023-09-28T10:38:46.246" v="2835" actId="1036"/>
          <ac:spMkLst>
            <pc:docMk/>
            <pc:sldMk cId="2471514839" sldId="2028"/>
            <ac:spMk id="74" creationId="{BAE8BE1A-81C3-702D-ED17-5980BB370945}"/>
          </ac:spMkLst>
        </pc:spChg>
        <pc:spChg chg="mod">
          <ac:chgData name="Weiss, Marietta [ZAB]" userId="c8721209-b611-4b69-bdb8-8e114eafd7a7" providerId="ADAL" clId="{9FC8617C-9289-441A-9D83-9532282EF53E}" dt="2023-09-28T10:50:21.671" v="3232" actId="1076"/>
          <ac:spMkLst>
            <pc:docMk/>
            <pc:sldMk cId="2471514839" sldId="2028"/>
            <ac:spMk id="75" creationId="{BFD7FFEF-C944-FB9D-3E9D-BF43E16AD1ED}"/>
          </ac:spMkLst>
        </pc:spChg>
        <pc:spChg chg="mod">
          <ac:chgData name="Weiss, Marietta [ZAB]" userId="c8721209-b611-4b69-bdb8-8e114eafd7a7" providerId="ADAL" clId="{9FC8617C-9289-441A-9D83-9532282EF53E}" dt="2023-09-28T10:54:42.432" v="3339" actId="1038"/>
          <ac:spMkLst>
            <pc:docMk/>
            <pc:sldMk cId="2471514839" sldId="2028"/>
            <ac:spMk id="76" creationId="{D678A314-2AB0-A974-3835-5478FDF1B8FE}"/>
          </ac:spMkLst>
        </pc:spChg>
        <pc:spChg chg="del mod">
          <ac:chgData name="Weiss, Marietta [ZAB]" userId="c8721209-b611-4b69-bdb8-8e114eafd7a7" providerId="ADAL" clId="{9FC8617C-9289-441A-9D83-9532282EF53E}" dt="2023-09-28T10:47:52.207" v="3109" actId="478"/>
          <ac:spMkLst>
            <pc:docMk/>
            <pc:sldMk cId="2471514839" sldId="2028"/>
            <ac:spMk id="77" creationId="{D332F1E3-D811-BB97-9637-6DADCC370FFF}"/>
          </ac:spMkLst>
        </pc:spChg>
        <pc:spChg chg="mod">
          <ac:chgData name="Weiss, Marietta [ZAB]" userId="c8721209-b611-4b69-bdb8-8e114eafd7a7" providerId="ADAL" clId="{9FC8617C-9289-441A-9D83-9532282EF53E}" dt="2023-09-28T10:30:37.223" v="2607" actId="1038"/>
          <ac:spMkLst>
            <pc:docMk/>
            <pc:sldMk cId="2471514839" sldId="2028"/>
            <ac:spMk id="78" creationId="{36EBA2EF-E06F-FAE0-9A1A-146597D0FEC5}"/>
          </ac:spMkLst>
        </pc:spChg>
        <pc:spChg chg="mod">
          <ac:chgData name="Weiss, Marietta [ZAB]" userId="c8721209-b611-4b69-bdb8-8e114eafd7a7" providerId="ADAL" clId="{9FC8617C-9289-441A-9D83-9532282EF53E}" dt="2023-09-28T10:30:37.223" v="2607" actId="1038"/>
          <ac:spMkLst>
            <pc:docMk/>
            <pc:sldMk cId="2471514839" sldId="2028"/>
            <ac:spMk id="80" creationId="{7890CF87-1EC1-9836-184D-762554B85ECC}"/>
          </ac:spMkLst>
        </pc:spChg>
        <pc:spChg chg="mod">
          <ac:chgData name="Weiss, Marietta [ZAB]" userId="c8721209-b611-4b69-bdb8-8e114eafd7a7" providerId="ADAL" clId="{9FC8617C-9289-441A-9D83-9532282EF53E}" dt="2023-09-28T10:54:42.432" v="3339" actId="1038"/>
          <ac:spMkLst>
            <pc:docMk/>
            <pc:sldMk cId="2471514839" sldId="2028"/>
            <ac:spMk id="82" creationId="{89192FAC-5204-FD43-9755-F0FAF67F4C1E}"/>
          </ac:spMkLst>
        </pc:spChg>
        <pc:spChg chg="del mod">
          <ac:chgData name="Weiss, Marietta [ZAB]" userId="c8721209-b611-4b69-bdb8-8e114eafd7a7" providerId="ADAL" clId="{9FC8617C-9289-441A-9D83-9532282EF53E}" dt="2023-09-28T10:47:54.310" v="3111" actId="478"/>
          <ac:spMkLst>
            <pc:docMk/>
            <pc:sldMk cId="2471514839" sldId="2028"/>
            <ac:spMk id="83" creationId="{332DCA4D-C9CD-50B4-EC98-D5A40F87B56D}"/>
          </ac:spMkLst>
        </pc:spChg>
        <pc:spChg chg="mod">
          <ac:chgData name="Weiss, Marietta [ZAB]" userId="c8721209-b611-4b69-bdb8-8e114eafd7a7" providerId="ADAL" clId="{9FC8617C-9289-441A-9D83-9532282EF53E}" dt="2023-09-28T10:50:21.671" v="3232" actId="1076"/>
          <ac:spMkLst>
            <pc:docMk/>
            <pc:sldMk cId="2471514839" sldId="2028"/>
            <ac:spMk id="84" creationId="{AC2CE93C-23CF-7DC5-621E-69F17BE22E14}"/>
          </ac:spMkLst>
        </pc:spChg>
        <pc:spChg chg="del mod">
          <ac:chgData name="Weiss, Marietta [ZAB]" userId="c8721209-b611-4b69-bdb8-8e114eafd7a7" providerId="ADAL" clId="{9FC8617C-9289-441A-9D83-9532282EF53E}" dt="2023-09-28T10:42:47.334" v="2908" actId="478"/>
          <ac:spMkLst>
            <pc:docMk/>
            <pc:sldMk cId="2471514839" sldId="2028"/>
            <ac:spMk id="85" creationId="{20FBF19B-59CD-FED5-FEB6-845259FA0FD5}"/>
          </ac:spMkLst>
        </pc:spChg>
        <pc:spChg chg="mod">
          <ac:chgData name="Weiss, Marietta [ZAB]" userId="c8721209-b611-4b69-bdb8-8e114eafd7a7" providerId="ADAL" clId="{9FC8617C-9289-441A-9D83-9532282EF53E}" dt="2023-09-28T10:54:56.007" v="3341" actId="14100"/>
          <ac:spMkLst>
            <pc:docMk/>
            <pc:sldMk cId="2471514839" sldId="2028"/>
            <ac:spMk id="86" creationId="{21704E4B-DBAA-6D7A-1CA0-58473207DEB4}"/>
          </ac:spMkLst>
        </pc:spChg>
        <pc:spChg chg="del mod">
          <ac:chgData name="Weiss, Marietta [ZAB]" userId="c8721209-b611-4b69-bdb8-8e114eafd7a7" providerId="ADAL" clId="{9FC8617C-9289-441A-9D83-9532282EF53E}" dt="2023-09-28T10:54:51.948" v="3340" actId="478"/>
          <ac:spMkLst>
            <pc:docMk/>
            <pc:sldMk cId="2471514839" sldId="2028"/>
            <ac:spMk id="87" creationId="{57033143-764A-CB1E-0214-F4CB04994252}"/>
          </ac:spMkLst>
        </pc:spChg>
        <pc:spChg chg="del mod">
          <ac:chgData name="Weiss, Marietta [ZAB]" userId="c8721209-b611-4b69-bdb8-8e114eafd7a7" providerId="ADAL" clId="{9FC8617C-9289-441A-9D83-9532282EF53E}" dt="2023-09-28T10:42:47.766" v="2909" actId="478"/>
          <ac:spMkLst>
            <pc:docMk/>
            <pc:sldMk cId="2471514839" sldId="2028"/>
            <ac:spMk id="88" creationId="{FD6DC631-8BB5-DEE2-348A-CADC02F40355}"/>
          </ac:spMkLst>
        </pc:spChg>
        <pc:spChg chg="mod">
          <ac:chgData name="Weiss, Marietta [ZAB]" userId="c8721209-b611-4b69-bdb8-8e114eafd7a7" providerId="ADAL" clId="{9FC8617C-9289-441A-9D83-9532282EF53E}" dt="2023-09-28T10:54:42.432" v="3339" actId="1038"/>
          <ac:spMkLst>
            <pc:docMk/>
            <pc:sldMk cId="2471514839" sldId="2028"/>
            <ac:spMk id="89" creationId="{ED15E7F4-460D-DC1E-54CC-B7FC23C010DD}"/>
          </ac:spMkLst>
        </pc:spChg>
        <pc:spChg chg="del mod">
          <ac:chgData name="Weiss, Marietta [ZAB]" userId="c8721209-b611-4b69-bdb8-8e114eafd7a7" providerId="ADAL" clId="{9FC8617C-9289-441A-9D83-9532282EF53E}" dt="2023-09-28T10:47:51.247" v="3108" actId="478"/>
          <ac:spMkLst>
            <pc:docMk/>
            <pc:sldMk cId="2471514839" sldId="2028"/>
            <ac:spMk id="90" creationId="{981238CF-139B-CA72-B8C9-686905FB6CD3}"/>
          </ac:spMkLst>
        </pc:spChg>
        <pc:spChg chg="mod">
          <ac:chgData name="Weiss, Marietta [ZAB]" userId="c8721209-b611-4b69-bdb8-8e114eafd7a7" providerId="ADAL" clId="{9FC8617C-9289-441A-9D83-9532282EF53E}" dt="2023-09-28T10:50:14.881" v="3231" actId="1076"/>
          <ac:spMkLst>
            <pc:docMk/>
            <pc:sldMk cId="2471514839" sldId="2028"/>
            <ac:spMk id="91" creationId="{68595BB4-E87A-BEF5-2474-63E9D842B5B0}"/>
          </ac:spMkLst>
        </pc:spChg>
        <pc:spChg chg="mod">
          <ac:chgData name="Weiss, Marietta [ZAB]" userId="c8721209-b611-4b69-bdb8-8e114eafd7a7" providerId="ADAL" clId="{9FC8617C-9289-441A-9D83-9532282EF53E}" dt="2023-09-28T10:50:14.881" v="3231" actId="1076"/>
          <ac:spMkLst>
            <pc:docMk/>
            <pc:sldMk cId="2471514839" sldId="2028"/>
            <ac:spMk id="92" creationId="{2E33161E-BB26-C199-FCA5-CF14857FD882}"/>
          </ac:spMkLst>
        </pc:spChg>
        <pc:spChg chg="del mod">
          <ac:chgData name="Weiss, Marietta [ZAB]" userId="c8721209-b611-4b69-bdb8-8e114eafd7a7" providerId="ADAL" clId="{9FC8617C-9289-441A-9D83-9532282EF53E}" dt="2023-09-28T10:42:46.686" v="2907" actId="478"/>
          <ac:spMkLst>
            <pc:docMk/>
            <pc:sldMk cId="2471514839" sldId="2028"/>
            <ac:spMk id="93" creationId="{67FED323-51C5-CE2E-5B23-54043D323086}"/>
          </ac:spMkLst>
        </pc:spChg>
        <pc:spChg chg="mod">
          <ac:chgData name="Weiss, Marietta [ZAB]" userId="c8721209-b611-4b69-bdb8-8e114eafd7a7" providerId="ADAL" clId="{9FC8617C-9289-441A-9D83-9532282EF53E}" dt="2023-09-28T10:50:21.671" v="3232" actId="1076"/>
          <ac:spMkLst>
            <pc:docMk/>
            <pc:sldMk cId="2471514839" sldId="2028"/>
            <ac:spMk id="94" creationId="{6F1A75F1-22C3-D5E2-9BA1-DD926BE564CA}"/>
          </ac:spMkLst>
        </pc:spChg>
        <pc:spChg chg="mod">
          <ac:chgData name="Weiss, Marietta [ZAB]" userId="c8721209-b611-4b69-bdb8-8e114eafd7a7" providerId="ADAL" clId="{9FC8617C-9289-441A-9D83-9532282EF53E}" dt="2023-09-28T10:53:32.262" v="3323" actId="1076"/>
          <ac:spMkLst>
            <pc:docMk/>
            <pc:sldMk cId="2471514839" sldId="2028"/>
            <ac:spMk id="95" creationId="{1D7042F5-3C54-A6CE-D0AE-3D3136F02F3A}"/>
          </ac:spMkLst>
        </pc:spChg>
        <pc:spChg chg="mod">
          <ac:chgData name="Weiss, Marietta [ZAB]" userId="c8721209-b611-4b69-bdb8-8e114eafd7a7" providerId="ADAL" clId="{9FC8617C-9289-441A-9D83-9532282EF53E}" dt="2023-09-28T10:50:14.881" v="3231" actId="1076"/>
          <ac:spMkLst>
            <pc:docMk/>
            <pc:sldMk cId="2471514839" sldId="2028"/>
            <ac:spMk id="96" creationId="{969FF8F2-1319-ECE3-D1FA-DAB6A7975589}"/>
          </ac:spMkLst>
        </pc:spChg>
        <pc:spChg chg="del mod">
          <ac:chgData name="Weiss, Marietta [ZAB]" userId="c8721209-b611-4b69-bdb8-8e114eafd7a7" providerId="ADAL" clId="{9FC8617C-9289-441A-9D83-9532282EF53E}" dt="2023-09-28T10:30:44.553" v="2608" actId="478"/>
          <ac:spMkLst>
            <pc:docMk/>
            <pc:sldMk cId="2471514839" sldId="2028"/>
            <ac:spMk id="99" creationId="{FB318EA7-CC00-D824-26D0-E90EF79C4598}"/>
          </ac:spMkLst>
        </pc:spChg>
        <pc:spChg chg="add del">
          <ac:chgData name="Weiss, Marietta [ZAB]" userId="c8721209-b611-4b69-bdb8-8e114eafd7a7" providerId="ADAL" clId="{9FC8617C-9289-441A-9D83-9532282EF53E}" dt="2023-09-28T10:21:41.096" v="2307" actId="478"/>
          <ac:spMkLst>
            <pc:docMk/>
            <pc:sldMk cId="2471514839" sldId="2028"/>
            <ac:spMk id="100" creationId="{8B0312E2-DCA2-52DD-8AAD-42F89F0791C8}"/>
          </ac:spMkLst>
        </pc:spChg>
        <pc:cxnChg chg="mod">
          <ac:chgData name="Weiss, Marietta [ZAB]" userId="c8721209-b611-4b69-bdb8-8e114eafd7a7" providerId="ADAL" clId="{9FC8617C-9289-441A-9D83-9532282EF53E}" dt="2023-09-28T10:30:37.223" v="2607" actId="1038"/>
          <ac:cxnSpMkLst>
            <pc:docMk/>
            <pc:sldMk cId="2471514839" sldId="2028"/>
            <ac:cxnSpMk id="16" creationId="{17493F6A-1F0D-A8F4-80C0-C6C69D92D0C5}"/>
          </ac:cxnSpMkLst>
        </pc:cxnChg>
      </pc:sldChg>
      <pc:sldChg chg="modSp add mod">
        <pc:chgData name="Weiss, Marietta [ZAB]" userId="c8721209-b611-4b69-bdb8-8e114eafd7a7" providerId="ADAL" clId="{9FC8617C-9289-441A-9D83-9532282EF53E}" dt="2023-09-28T10:57:35.303" v="3374" actId="6549"/>
        <pc:sldMkLst>
          <pc:docMk/>
          <pc:sldMk cId="2198542430" sldId="2029"/>
        </pc:sldMkLst>
        <pc:spChg chg="mod">
          <ac:chgData name="Weiss, Marietta [ZAB]" userId="c8721209-b611-4b69-bdb8-8e114eafd7a7" providerId="ADAL" clId="{9FC8617C-9289-441A-9D83-9532282EF53E}" dt="2023-09-28T10:57:35.303" v="3374" actId="6549"/>
          <ac:spMkLst>
            <pc:docMk/>
            <pc:sldMk cId="2198542430" sldId="2029"/>
            <ac:spMk id="2" creationId="{E34873AF-828E-1743-7E07-D1A56FD24913}"/>
          </ac:spMkLst>
        </pc:spChg>
      </pc:sldChg>
      <pc:sldMasterChg chg="delSldLayout">
        <pc:chgData name="Weiss, Marietta [ZAB]" userId="c8721209-b611-4b69-bdb8-8e114eafd7a7" providerId="ADAL" clId="{9FC8617C-9289-441A-9D83-9532282EF53E}" dt="2023-09-28T10:57:44.921" v="3375" actId="47"/>
        <pc:sldMasterMkLst>
          <pc:docMk/>
          <pc:sldMasterMk cId="0" sldId="2147483679"/>
        </pc:sldMasterMkLst>
        <pc:sldLayoutChg chg="del">
          <pc:chgData name="Weiss, Marietta [ZAB]" userId="c8721209-b611-4b69-bdb8-8e114eafd7a7" providerId="ADAL" clId="{9FC8617C-9289-441A-9D83-9532282EF53E}" dt="2023-09-28T10:57:44.921" v="3375" actId="47"/>
          <pc:sldLayoutMkLst>
            <pc:docMk/>
            <pc:sldMasterMk cId="0" sldId="2147483679"/>
            <pc:sldLayoutMk cId="1803238541" sldId="2147484316"/>
          </pc:sldLayoutMkLst>
        </pc:sldLayoutChg>
      </pc:sldMasterChg>
    </pc:docChg>
  </pc:docChgLst>
  <pc:docChgLst>
    <pc:chgData name="Brecht, Michaela [ZAB]" userId="7ab733e3-3282-4c3a-a2e4-c65d1350835e" providerId="ADAL" clId="{DE08A91C-5E19-453D-AD86-4C051712EF84}"/>
    <pc:docChg chg="undo redo custSel addSld delSld modSld sldOrd">
      <pc:chgData name="Brecht, Michaela [ZAB]" userId="7ab733e3-3282-4c3a-a2e4-c65d1350835e" providerId="ADAL" clId="{DE08A91C-5E19-453D-AD86-4C051712EF84}" dt="2023-11-17T10:54:36.202" v="12337" actId="20577"/>
      <pc:docMkLst>
        <pc:docMk/>
      </pc:docMkLst>
      <pc:sldChg chg="modSp mod">
        <pc:chgData name="Brecht, Michaela [ZAB]" userId="7ab733e3-3282-4c3a-a2e4-c65d1350835e" providerId="ADAL" clId="{DE08A91C-5E19-453D-AD86-4C051712EF84}" dt="2023-11-17T10:09:43.329" v="12121" actId="6549"/>
        <pc:sldMkLst>
          <pc:docMk/>
          <pc:sldMk cId="3849033524" sldId="1273"/>
        </pc:sldMkLst>
        <pc:spChg chg="mod">
          <ac:chgData name="Brecht, Michaela [ZAB]" userId="7ab733e3-3282-4c3a-a2e4-c65d1350835e" providerId="ADAL" clId="{DE08A91C-5E19-453D-AD86-4C051712EF84}" dt="2023-11-17T10:09:43.329" v="12121" actId="6549"/>
          <ac:spMkLst>
            <pc:docMk/>
            <pc:sldMk cId="3849033524" sldId="1273"/>
            <ac:spMk id="15" creationId="{1F32F2EF-F03B-F07A-340B-C174DCB8CE90}"/>
          </ac:spMkLst>
        </pc:spChg>
      </pc:sldChg>
      <pc:sldChg chg="del">
        <pc:chgData name="Brecht, Michaela [ZAB]" userId="7ab733e3-3282-4c3a-a2e4-c65d1350835e" providerId="ADAL" clId="{DE08A91C-5E19-453D-AD86-4C051712EF84}" dt="2023-11-06T14:11:32.784" v="9838" actId="2696"/>
        <pc:sldMkLst>
          <pc:docMk/>
          <pc:sldMk cId="540418883" sldId="1282"/>
        </pc:sldMkLst>
      </pc:sldChg>
      <pc:sldChg chg="delSp modSp del mod">
        <pc:chgData name="Brecht, Michaela [ZAB]" userId="7ab733e3-3282-4c3a-a2e4-c65d1350835e" providerId="ADAL" clId="{DE08A91C-5E19-453D-AD86-4C051712EF84}" dt="2023-11-06T14:27:25.349" v="10224" actId="2696"/>
        <pc:sldMkLst>
          <pc:docMk/>
          <pc:sldMk cId="3860274315" sldId="1283"/>
        </pc:sldMkLst>
        <pc:spChg chg="del mod">
          <ac:chgData name="Brecht, Michaela [ZAB]" userId="7ab733e3-3282-4c3a-a2e4-c65d1350835e" providerId="ADAL" clId="{DE08A91C-5E19-453D-AD86-4C051712EF84}" dt="2023-11-06T14:17:46.435" v="10056" actId="478"/>
          <ac:spMkLst>
            <pc:docMk/>
            <pc:sldMk cId="3860274315" sldId="1283"/>
            <ac:spMk id="6" creationId="{18F08792-74FF-0830-2657-01EAEAA4B3E3}"/>
          </ac:spMkLst>
        </pc:spChg>
        <pc:spChg chg="mod">
          <ac:chgData name="Brecht, Michaela [ZAB]" userId="7ab733e3-3282-4c3a-a2e4-c65d1350835e" providerId="ADAL" clId="{DE08A91C-5E19-453D-AD86-4C051712EF84}" dt="2023-11-06T14:18:24.132" v="10057" actId="1076"/>
          <ac:spMkLst>
            <pc:docMk/>
            <pc:sldMk cId="3860274315" sldId="1283"/>
            <ac:spMk id="22" creationId="{2123DA97-1A85-9D9E-C378-DDDAE905C735}"/>
          </ac:spMkLst>
        </pc:spChg>
        <pc:spChg chg="del mod">
          <ac:chgData name="Brecht, Michaela [ZAB]" userId="7ab733e3-3282-4c3a-a2e4-c65d1350835e" providerId="ADAL" clId="{DE08A91C-5E19-453D-AD86-4C051712EF84}" dt="2023-11-06T14:16:52.144" v="10029"/>
          <ac:spMkLst>
            <pc:docMk/>
            <pc:sldMk cId="3860274315" sldId="1283"/>
            <ac:spMk id="25" creationId="{3920CEA3-8838-0DE8-C581-BD12788BD6ED}"/>
          </ac:spMkLst>
        </pc:spChg>
      </pc:sldChg>
      <pc:sldChg chg="delSp modSp mod ord">
        <pc:chgData name="Brecht, Michaela [ZAB]" userId="7ab733e3-3282-4c3a-a2e4-c65d1350835e" providerId="ADAL" clId="{DE08A91C-5E19-453D-AD86-4C051712EF84}" dt="2023-11-06T14:38:35.026" v="10664" actId="20577"/>
        <pc:sldMkLst>
          <pc:docMk/>
          <pc:sldMk cId="2818405428" sldId="1285"/>
        </pc:sldMkLst>
        <pc:spChg chg="mod">
          <ac:chgData name="Brecht, Michaela [ZAB]" userId="7ab733e3-3282-4c3a-a2e4-c65d1350835e" providerId="ADAL" clId="{DE08A91C-5E19-453D-AD86-4C051712EF84}" dt="2023-11-06T14:19:54.838" v="10064" actId="1076"/>
          <ac:spMkLst>
            <pc:docMk/>
            <pc:sldMk cId="2818405428" sldId="1285"/>
            <ac:spMk id="3" creationId="{53904B02-A9B2-6290-0955-E9F7A3AA29AD}"/>
          </ac:spMkLst>
        </pc:spChg>
        <pc:spChg chg="mod">
          <ac:chgData name="Brecht, Michaela [ZAB]" userId="7ab733e3-3282-4c3a-a2e4-c65d1350835e" providerId="ADAL" clId="{DE08A91C-5E19-453D-AD86-4C051712EF84}" dt="2023-11-06T14:36:01.116" v="10453" actId="21"/>
          <ac:spMkLst>
            <pc:docMk/>
            <pc:sldMk cId="2818405428" sldId="1285"/>
            <ac:spMk id="7" creationId="{375061F2-A7E4-0C35-BDC8-7A67BFD3BD07}"/>
          </ac:spMkLst>
        </pc:spChg>
        <pc:spChg chg="mod">
          <ac:chgData name="Brecht, Michaela [ZAB]" userId="7ab733e3-3282-4c3a-a2e4-c65d1350835e" providerId="ADAL" clId="{DE08A91C-5E19-453D-AD86-4C051712EF84}" dt="2023-11-06T14:38:35.026" v="10664" actId="20577"/>
          <ac:spMkLst>
            <pc:docMk/>
            <pc:sldMk cId="2818405428" sldId="1285"/>
            <ac:spMk id="8" creationId="{FA43CE1A-52A5-43A5-ECB8-2419EFA4D43F}"/>
          </ac:spMkLst>
        </pc:spChg>
        <pc:spChg chg="mod">
          <ac:chgData name="Brecht, Michaela [ZAB]" userId="7ab733e3-3282-4c3a-a2e4-c65d1350835e" providerId="ADAL" clId="{DE08A91C-5E19-453D-AD86-4C051712EF84}" dt="2023-11-06T14:31:55.052" v="10404" actId="20577"/>
          <ac:spMkLst>
            <pc:docMk/>
            <pc:sldMk cId="2818405428" sldId="1285"/>
            <ac:spMk id="16" creationId="{70B7E1B2-1315-BDE5-222D-F53F8DDC46C9}"/>
          </ac:spMkLst>
        </pc:spChg>
        <pc:spChg chg="del mod">
          <ac:chgData name="Brecht, Michaela [ZAB]" userId="7ab733e3-3282-4c3a-a2e4-c65d1350835e" providerId="ADAL" clId="{DE08A91C-5E19-453D-AD86-4C051712EF84}" dt="2023-11-06T14:33:35.137" v="10412" actId="478"/>
          <ac:spMkLst>
            <pc:docMk/>
            <pc:sldMk cId="2818405428" sldId="1285"/>
            <ac:spMk id="21" creationId="{4406AC2B-3329-D22B-F334-54B7BF6FE54A}"/>
          </ac:spMkLst>
        </pc:spChg>
      </pc:sldChg>
      <pc:sldChg chg="modSp del mod">
        <pc:chgData name="Brecht, Michaela [ZAB]" userId="7ab733e3-3282-4c3a-a2e4-c65d1350835e" providerId="ADAL" clId="{DE08A91C-5E19-453D-AD86-4C051712EF84}" dt="2023-11-06T14:13:53.761" v="9849" actId="2696"/>
        <pc:sldMkLst>
          <pc:docMk/>
          <pc:sldMk cId="3256902082" sldId="1286"/>
        </pc:sldMkLst>
        <pc:spChg chg="mod">
          <ac:chgData name="Brecht, Michaela [ZAB]" userId="7ab733e3-3282-4c3a-a2e4-c65d1350835e" providerId="ADAL" clId="{DE08A91C-5E19-453D-AD86-4C051712EF84}" dt="2023-11-06T10:22:55.127" v="7702" actId="21"/>
          <ac:spMkLst>
            <pc:docMk/>
            <pc:sldMk cId="3256902082" sldId="1286"/>
            <ac:spMk id="11" creationId="{3541D0AA-D49B-7C4A-3D6A-1167FCDBBFB5}"/>
          </ac:spMkLst>
        </pc:spChg>
        <pc:spChg chg="mod">
          <ac:chgData name="Brecht, Michaela [ZAB]" userId="7ab733e3-3282-4c3a-a2e4-c65d1350835e" providerId="ADAL" clId="{DE08A91C-5E19-453D-AD86-4C051712EF84}" dt="2023-11-06T14:12:26.016" v="9841" actId="1076"/>
          <ac:spMkLst>
            <pc:docMk/>
            <pc:sldMk cId="3256902082" sldId="1286"/>
            <ac:spMk id="26" creationId="{971D10A4-D183-1506-E699-925D25329971}"/>
          </ac:spMkLst>
        </pc:spChg>
      </pc:sldChg>
      <pc:sldChg chg="addSp delSp modSp mod ord">
        <pc:chgData name="Brecht, Michaela [ZAB]" userId="7ab733e3-3282-4c3a-a2e4-c65d1350835e" providerId="ADAL" clId="{DE08A91C-5E19-453D-AD86-4C051712EF84}" dt="2023-11-17T10:39:03.307" v="12302"/>
        <pc:sldMkLst>
          <pc:docMk/>
          <pc:sldMk cId="2948722597" sldId="1292"/>
        </pc:sldMkLst>
        <pc:spChg chg="mod">
          <ac:chgData name="Brecht, Michaela [ZAB]" userId="7ab733e3-3282-4c3a-a2e4-c65d1350835e" providerId="ADAL" clId="{DE08A91C-5E19-453D-AD86-4C051712EF84}" dt="2023-11-17T10:14:05.622" v="12163" actId="13926"/>
          <ac:spMkLst>
            <pc:docMk/>
            <pc:sldMk cId="2948722597" sldId="1292"/>
            <ac:spMk id="3" creationId="{024F8047-9497-0A85-2249-AB1BA23BB270}"/>
          </ac:spMkLst>
        </pc:spChg>
        <pc:spChg chg="add del mod">
          <ac:chgData name="Brecht, Michaela [ZAB]" userId="7ab733e3-3282-4c3a-a2e4-c65d1350835e" providerId="ADAL" clId="{DE08A91C-5E19-453D-AD86-4C051712EF84}" dt="2023-11-17T10:14:16.607" v="12164" actId="478"/>
          <ac:spMkLst>
            <pc:docMk/>
            <pc:sldMk cId="2948722597" sldId="1292"/>
            <ac:spMk id="5" creationId="{F1BAD1C3-3A43-5C4C-B185-DE05A449C21C}"/>
          </ac:spMkLst>
        </pc:spChg>
        <pc:spChg chg="mod">
          <ac:chgData name="Brecht, Michaela [ZAB]" userId="7ab733e3-3282-4c3a-a2e4-c65d1350835e" providerId="ADAL" clId="{DE08A91C-5E19-453D-AD86-4C051712EF84}" dt="2023-11-17T10:17:46.702" v="12166" actId="20577"/>
          <ac:spMkLst>
            <pc:docMk/>
            <pc:sldMk cId="2948722597" sldId="1292"/>
            <ac:spMk id="7" creationId="{22D9EE0F-0899-4089-59A7-9D23BAA40407}"/>
          </ac:spMkLst>
        </pc:spChg>
        <pc:spChg chg="add mod">
          <ac:chgData name="Brecht, Michaela [ZAB]" userId="7ab733e3-3282-4c3a-a2e4-c65d1350835e" providerId="ADAL" clId="{DE08A91C-5E19-453D-AD86-4C051712EF84}" dt="2023-11-17T10:15:10.798" v="12165" actId="1076"/>
          <ac:spMkLst>
            <pc:docMk/>
            <pc:sldMk cId="2948722597" sldId="1292"/>
            <ac:spMk id="8" creationId="{7DEFF9E3-4891-ADC8-29F8-127038FD6113}"/>
          </ac:spMkLst>
        </pc:spChg>
      </pc:sldChg>
      <pc:sldChg chg="addSp modSp mod">
        <pc:chgData name="Brecht, Michaela [ZAB]" userId="7ab733e3-3282-4c3a-a2e4-c65d1350835e" providerId="ADAL" clId="{DE08A91C-5E19-453D-AD86-4C051712EF84}" dt="2023-11-08T10:00:42.930" v="10693" actId="20577"/>
        <pc:sldMkLst>
          <pc:docMk/>
          <pc:sldMk cId="3260953219" sldId="1293"/>
        </pc:sldMkLst>
        <pc:spChg chg="mod">
          <ac:chgData name="Brecht, Michaela [ZAB]" userId="7ab733e3-3282-4c3a-a2e4-c65d1350835e" providerId="ADAL" clId="{DE08A91C-5E19-453D-AD86-4C051712EF84}" dt="2023-11-06T10:45:12.278" v="7948" actId="1035"/>
          <ac:spMkLst>
            <pc:docMk/>
            <pc:sldMk cId="3260953219" sldId="1293"/>
            <ac:spMk id="2" creationId="{0C1ED495-8F19-C98A-6167-78E4220DE422}"/>
          </ac:spMkLst>
        </pc:spChg>
        <pc:spChg chg="mod">
          <ac:chgData name="Brecht, Michaela [ZAB]" userId="7ab733e3-3282-4c3a-a2e4-c65d1350835e" providerId="ADAL" clId="{DE08A91C-5E19-453D-AD86-4C051712EF84}" dt="2023-11-06T10:48:44.042" v="7986" actId="13926"/>
          <ac:spMkLst>
            <pc:docMk/>
            <pc:sldMk cId="3260953219" sldId="1293"/>
            <ac:spMk id="5" creationId="{C93D9A1E-C1A4-AC45-BFB5-5351922E4FE7}"/>
          </ac:spMkLst>
        </pc:spChg>
        <pc:spChg chg="add mod">
          <ac:chgData name="Brecht, Michaela [ZAB]" userId="7ab733e3-3282-4c3a-a2e4-c65d1350835e" providerId="ADAL" clId="{DE08A91C-5E19-453D-AD86-4C051712EF84}" dt="2023-11-08T10:00:42.930" v="10693" actId="20577"/>
          <ac:spMkLst>
            <pc:docMk/>
            <pc:sldMk cId="3260953219" sldId="1293"/>
            <ac:spMk id="7" creationId="{5339436A-8C3D-38D1-0B62-751625D36E11}"/>
          </ac:spMkLst>
        </pc:spChg>
      </pc:sldChg>
      <pc:sldChg chg="addSp modSp mod">
        <pc:chgData name="Brecht, Michaela [ZAB]" userId="7ab733e3-3282-4c3a-a2e4-c65d1350835e" providerId="ADAL" clId="{DE08A91C-5E19-453D-AD86-4C051712EF84}" dt="2023-11-17T10:46:51.963" v="12335" actId="6549"/>
        <pc:sldMkLst>
          <pc:docMk/>
          <pc:sldMk cId="2025135489" sldId="1301"/>
        </pc:sldMkLst>
        <pc:spChg chg="mod">
          <ac:chgData name="Brecht, Michaela [ZAB]" userId="7ab733e3-3282-4c3a-a2e4-c65d1350835e" providerId="ADAL" clId="{DE08A91C-5E19-453D-AD86-4C051712EF84}" dt="2023-11-06T10:45:02.395" v="7946" actId="1076"/>
          <ac:spMkLst>
            <pc:docMk/>
            <pc:sldMk cId="2025135489" sldId="1301"/>
            <ac:spMk id="3" creationId="{56152E8D-0DD7-60D1-5F85-C9D887FF4F60}"/>
          </ac:spMkLst>
        </pc:spChg>
        <pc:spChg chg="mod">
          <ac:chgData name="Brecht, Michaela [ZAB]" userId="7ab733e3-3282-4c3a-a2e4-c65d1350835e" providerId="ADAL" clId="{DE08A91C-5E19-453D-AD86-4C051712EF84}" dt="2023-11-06T10:40:40.780" v="7874" actId="20577"/>
          <ac:spMkLst>
            <pc:docMk/>
            <pc:sldMk cId="2025135489" sldId="1301"/>
            <ac:spMk id="4" creationId="{0DA8042E-E37B-68EC-DCED-0110DAFEADFF}"/>
          </ac:spMkLst>
        </pc:spChg>
        <pc:spChg chg="mod">
          <ac:chgData name="Brecht, Michaela [ZAB]" userId="7ab733e3-3282-4c3a-a2e4-c65d1350835e" providerId="ADAL" clId="{DE08A91C-5E19-453D-AD86-4C051712EF84}" dt="2023-11-06T10:37:32.143" v="7767" actId="14100"/>
          <ac:spMkLst>
            <pc:docMk/>
            <pc:sldMk cId="2025135489" sldId="1301"/>
            <ac:spMk id="13" creationId="{5F74795F-8EAA-CF6F-E648-3BEDE65EA08B}"/>
          </ac:spMkLst>
        </pc:spChg>
        <pc:spChg chg="mod">
          <ac:chgData name="Brecht, Michaela [ZAB]" userId="7ab733e3-3282-4c3a-a2e4-c65d1350835e" providerId="ADAL" clId="{DE08A91C-5E19-453D-AD86-4C051712EF84}" dt="2023-11-06T10:37:39.504" v="7768" actId="1076"/>
          <ac:spMkLst>
            <pc:docMk/>
            <pc:sldMk cId="2025135489" sldId="1301"/>
            <ac:spMk id="14" creationId="{07CBC3FE-A541-B455-E03E-39C3329934FC}"/>
          </ac:spMkLst>
        </pc:spChg>
        <pc:spChg chg="mod">
          <ac:chgData name="Brecht, Michaela [ZAB]" userId="7ab733e3-3282-4c3a-a2e4-c65d1350835e" providerId="ADAL" clId="{DE08A91C-5E19-453D-AD86-4C051712EF84}" dt="2023-11-06T10:44:42.238" v="7944" actId="13926"/>
          <ac:spMkLst>
            <pc:docMk/>
            <pc:sldMk cId="2025135489" sldId="1301"/>
            <ac:spMk id="17" creationId="{E0EF9D48-E98B-CBFF-B1EB-FAD61504AC32}"/>
          </ac:spMkLst>
        </pc:spChg>
        <pc:spChg chg="mod">
          <ac:chgData name="Brecht, Michaela [ZAB]" userId="7ab733e3-3282-4c3a-a2e4-c65d1350835e" providerId="ADAL" clId="{DE08A91C-5E19-453D-AD86-4C051712EF84}" dt="2023-11-06T10:35:48.246" v="7761" actId="1076"/>
          <ac:spMkLst>
            <pc:docMk/>
            <pc:sldMk cId="2025135489" sldId="1301"/>
            <ac:spMk id="18" creationId="{02A33413-7449-21B2-01F6-005F5C90CDD1}"/>
          </ac:spMkLst>
        </pc:spChg>
        <pc:spChg chg="add mod">
          <ac:chgData name="Brecht, Michaela [ZAB]" userId="7ab733e3-3282-4c3a-a2e4-c65d1350835e" providerId="ADAL" clId="{DE08A91C-5E19-453D-AD86-4C051712EF84}" dt="2023-11-06T10:45:35.715" v="7955" actId="1037"/>
          <ac:spMkLst>
            <pc:docMk/>
            <pc:sldMk cId="2025135489" sldId="1301"/>
            <ac:spMk id="21" creationId="{C2FC7EAF-7087-0F0E-7966-53ED12FE9893}"/>
          </ac:spMkLst>
        </pc:spChg>
        <pc:spChg chg="mod">
          <ac:chgData name="Brecht, Michaela [ZAB]" userId="7ab733e3-3282-4c3a-a2e4-c65d1350835e" providerId="ADAL" clId="{DE08A91C-5E19-453D-AD86-4C051712EF84}" dt="2023-11-17T10:46:51.963" v="12335" actId="6549"/>
          <ac:spMkLst>
            <pc:docMk/>
            <pc:sldMk cId="2025135489" sldId="1301"/>
            <ac:spMk id="44" creationId="{6A790863-F6C5-E1FE-F649-A900B77585AF}"/>
          </ac:spMkLst>
        </pc:spChg>
      </pc:sldChg>
      <pc:sldChg chg="addSp delSp modSp mod ord">
        <pc:chgData name="Brecht, Michaela [ZAB]" userId="7ab733e3-3282-4c3a-a2e4-c65d1350835e" providerId="ADAL" clId="{DE08A91C-5E19-453D-AD86-4C051712EF84}" dt="2023-11-17T10:43:04.604" v="12334" actId="1076"/>
        <pc:sldMkLst>
          <pc:docMk/>
          <pc:sldMk cId="2569291309" sldId="1311"/>
        </pc:sldMkLst>
        <pc:spChg chg="mod">
          <ac:chgData name="Brecht, Michaela [ZAB]" userId="7ab733e3-3282-4c3a-a2e4-c65d1350835e" providerId="ADAL" clId="{DE08A91C-5E19-453D-AD86-4C051712EF84}" dt="2023-11-06T13:23:02.441" v="8912" actId="313"/>
          <ac:spMkLst>
            <pc:docMk/>
            <pc:sldMk cId="2569291309" sldId="1311"/>
            <ac:spMk id="4" creationId="{0A8A034F-0594-95C7-7EEE-3F3618097185}"/>
          </ac:spMkLst>
        </pc:spChg>
        <pc:spChg chg="mod">
          <ac:chgData name="Brecht, Michaela [ZAB]" userId="7ab733e3-3282-4c3a-a2e4-c65d1350835e" providerId="ADAL" clId="{DE08A91C-5E19-453D-AD86-4C051712EF84}" dt="2023-11-06T14:12:12.938" v="9840" actId="20577"/>
          <ac:spMkLst>
            <pc:docMk/>
            <pc:sldMk cId="2569291309" sldId="1311"/>
            <ac:spMk id="10" creationId="{48A982FD-609A-7E89-0CF3-CE5889DCF68C}"/>
          </ac:spMkLst>
        </pc:spChg>
        <pc:spChg chg="add mod">
          <ac:chgData name="Brecht, Michaela [ZAB]" userId="7ab733e3-3282-4c3a-a2e4-c65d1350835e" providerId="ADAL" clId="{DE08A91C-5E19-453D-AD86-4C051712EF84}" dt="2023-11-17T10:43:04.604" v="12334" actId="1076"/>
          <ac:spMkLst>
            <pc:docMk/>
            <pc:sldMk cId="2569291309" sldId="1311"/>
            <ac:spMk id="11" creationId="{0BFB8236-A0C5-F502-F356-A3BA6E122A1F}"/>
          </ac:spMkLst>
        </pc:spChg>
        <pc:spChg chg="del">
          <ac:chgData name="Brecht, Michaela [ZAB]" userId="7ab733e3-3282-4c3a-a2e4-c65d1350835e" providerId="ADAL" clId="{DE08A91C-5E19-453D-AD86-4C051712EF84}" dt="2023-11-06T10:59:24.674" v="8690" actId="478"/>
          <ac:spMkLst>
            <pc:docMk/>
            <pc:sldMk cId="2569291309" sldId="1311"/>
            <ac:spMk id="11" creationId="{3ABBAE7B-712E-A11F-05DD-5419E90B7DDD}"/>
          </ac:spMkLst>
        </pc:spChg>
        <pc:spChg chg="del">
          <ac:chgData name="Brecht, Michaela [ZAB]" userId="7ab733e3-3282-4c3a-a2e4-c65d1350835e" providerId="ADAL" clId="{DE08A91C-5E19-453D-AD86-4C051712EF84}" dt="2023-11-06T10:59:19.083" v="8689" actId="478"/>
          <ac:spMkLst>
            <pc:docMk/>
            <pc:sldMk cId="2569291309" sldId="1311"/>
            <ac:spMk id="12" creationId="{114A3195-3E9B-B9ED-8376-5BD5F82D7B07}"/>
          </ac:spMkLst>
        </pc:spChg>
        <pc:spChg chg="mod">
          <ac:chgData name="Brecht, Michaela [ZAB]" userId="7ab733e3-3282-4c3a-a2e4-c65d1350835e" providerId="ADAL" clId="{DE08A91C-5E19-453D-AD86-4C051712EF84}" dt="2023-11-06T13:24:50.175" v="9271" actId="20577"/>
          <ac:spMkLst>
            <pc:docMk/>
            <pc:sldMk cId="2569291309" sldId="1311"/>
            <ac:spMk id="13" creationId="{9606800F-F240-45EA-BAE0-43445E4DF202}"/>
          </ac:spMkLst>
        </pc:spChg>
        <pc:spChg chg="del mod">
          <ac:chgData name="Brecht, Michaela [ZAB]" userId="7ab733e3-3282-4c3a-a2e4-c65d1350835e" providerId="ADAL" clId="{DE08A91C-5E19-453D-AD86-4C051712EF84}" dt="2023-11-06T10:46:02.809" v="7958" actId="478"/>
          <ac:spMkLst>
            <pc:docMk/>
            <pc:sldMk cId="2569291309" sldId="1311"/>
            <ac:spMk id="15" creationId="{C371032F-7F8A-9225-191F-506F3E2460FB}"/>
          </ac:spMkLst>
        </pc:spChg>
        <pc:spChg chg="add mod">
          <ac:chgData name="Brecht, Michaela [ZAB]" userId="7ab733e3-3282-4c3a-a2e4-c65d1350835e" providerId="ADAL" clId="{DE08A91C-5E19-453D-AD86-4C051712EF84}" dt="2023-11-06T10:45:40.451" v="7956"/>
          <ac:spMkLst>
            <pc:docMk/>
            <pc:sldMk cId="2569291309" sldId="1311"/>
            <ac:spMk id="21" creationId="{76D0796F-B57E-7846-1A1C-9EFF476A840A}"/>
          </ac:spMkLst>
        </pc:spChg>
        <pc:spChg chg="add mod">
          <ac:chgData name="Brecht, Michaela [ZAB]" userId="7ab733e3-3282-4c3a-a2e4-c65d1350835e" providerId="ADAL" clId="{DE08A91C-5E19-453D-AD86-4C051712EF84}" dt="2023-11-06T10:47:18.096" v="7982"/>
          <ac:spMkLst>
            <pc:docMk/>
            <pc:sldMk cId="2569291309" sldId="1311"/>
            <ac:spMk id="22" creationId="{4DB04B21-9003-E8FF-114D-AC9F6C312B84}"/>
          </ac:spMkLst>
        </pc:spChg>
        <pc:spChg chg="mod">
          <ac:chgData name="Brecht, Michaela [ZAB]" userId="7ab733e3-3282-4c3a-a2e4-c65d1350835e" providerId="ADAL" clId="{DE08A91C-5E19-453D-AD86-4C051712EF84}" dt="2023-11-06T14:08:44.599" v="9705" actId="20577"/>
          <ac:spMkLst>
            <pc:docMk/>
            <pc:sldMk cId="2569291309" sldId="1311"/>
            <ac:spMk id="36" creationId="{3D837BBF-0716-A228-3DB8-247B162F36A4}"/>
          </ac:spMkLst>
        </pc:spChg>
        <pc:spChg chg="mod">
          <ac:chgData name="Brecht, Michaela [ZAB]" userId="7ab733e3-3282-4c3a-a2e4-c65d1350835e" providerId="ADAL" clId="{DE08A91C-5E19-453D-AD86-4C051712EF84}" dt="2023-11-06T10:37:26.688" v="7766" actId="14100"/>
          <ac:spMkLst>
            <pc:docMk/>
            <pc:sldMk cId="2569291309" sldId="1311"/>
            <ac:spMk id="38" creationId="{92B76833-8C3F-C8C9-E738-7ACD7729F116}"/>
          </ac:spMkLst>
        </pc:spChg>
        <pc:spChg chg="mod">
          <ac:chgData name="Brecht, Michaela [ZAB]" userId="7ab733e3-3282-4c3a-a2e4-c65d1350835e" providerId="ADAL" clId="{DE08A91C-5E19-453D-AD86-4C051712EF84}" dt="2023-11-06T10:46:55.826" v="7981" actId="20577"/>
          <ac:spMkLst>
            <pc:docMk/>
            <pc:sldMk cId="2569291309" sldId="1311"/>
            <ac:spMk id="46" creationId="{F38C5AA9-2DB7-D70C-0CA5-C6F6CF450EF9}"/>
          </ac:spMkLst>
        </pc:spChg>
      </pc:sldChg>
      <pc:sldChg chg="addSp delSp modSp mod">
        <pc:chgData name="Brecht, Michaela [ZAB]" userId="7ab733e3-3282-4c3a-a2e4-c65d1350835e" providerId="ADAL" clId="{DE08A91C-5E19-453D-AD86-4C051712EF84}" dt="2023-11-06T14:12:55.332" v="9843" actId="20577"/>
        <pc:sldMkLst>
          <pc:docMk/>
          <pc:sldMk cId="3261045823" sldId="1312"/>
        </pc:sldMkLst>
        <pc:spChg chg="mod">
          <ac:chgData name="Brecht, Michaela [ZAB]" userId="7ab733e3-3282-4c3a-a2e4-c65d1350835e" providerId="ADAL" clId="{DE08A91C-5E19-453D-AD86-4C051712EF84}" dt="2023-11-06T10:48:30.705" v="7985" actId="13926"/>
          <ac:spMkLst>
            <pc:docMk/>
            <pc:sldMk cId="3261045823" sldId="1312"/>
            <ac:spMk id="2" creationId="{2445A8D1-BAB4-4113-86F0-9A10285A9B4C}"/>
          </ac:spMkLst>
        </pc:spChg>
        <pc:spChg chg="mod">
          <ac:chgData name="Brecht, Michaela [ZAB]" userId="7ab733e3-3282-4c3a-a2e4-c65d1350835e" providerId="ADAL" clId="{DE08A91C-5E19-453D-AD86-4C051712EF84}" dt="2023-11-06T11:13:40.596" v="8781" actId="20577"/>
          <ac:spMkLst>
            <pc:docMk/>
            <pc:sldMk cId="3261045823" sldId="1312"/>
            <ac:spMk id="6" creationId="{B0028CF9-22FE-7997-9D23-ABD295082D46}"/>
          </ac:spMkLst>
        </pc:spChg>
        <pc:spChg chg="mod">
          <ac:chgData name="Brecht, Michaela [ZAB]" userId="7ab733e3-3282-4c3a-a2e4-c65d1350835e" providerId="ADAL" clId="{DE08A91C-5E19-453D-AD86-4C051712EF84}" dt="2023-11-06T08:53:38.388" v="7165" actId="20578"/>
          <ac:spMkLst>
            <pc:docMk/>
            <pc:sldMk cId="3261045823" sldId="1312"/>
            <ac:spMk id="7" creationId="{C0A0F79C-6D78-F5B8-9F35-567F734B9A20}"/>
          </ac:spMkLst>
        </pc:spChg>
        <pc:spChg chg="del mod">
          <ac:chgData name="Brecht, Michaela [ZAB]" userId="7ab733e3-3282-4c3a-a2e4-c65d1350835e" providerId="ADAL" clId="{DE08A91C-5E19-453D-AD86-4C051712EF84}" dt="2023-11-06T10:38:38.664" v="7848" actId="478"/>
          <ac:spMkLst>
            <pc:docMk/>
            <pc:sldMk cId="3261045823" sldId="1312"/>
            <ac:spMk id="11" creationId="{9F8B89FD-F5EC-086B-09B8-2F39CE34B25C}"/>
          </ac:spMkLst>
        </pc:spChg>
        <pc:spChg chg="mod">
          <ac:chgData name="Brecht, Michaela [ZAB]" userId="7ab733e3-3282-4c3a-a2e4-c65d1350835e" providerId="ADAL" clId="{DE08A91C-5E19-453D-AD86-4C051712EF84}" dt="2023-11-06T14:12:55.332" v="9843" actId="20577"/>
          <ac:spMkLst>
            <pc:docMk/>
            <pc:sldMk cId="3261045823" sldId="1312"/>
            <ac:spMk id="12" creationId="{019BE433-6A14-D3C2-7AA2-BCC142C3819F}"/>
          </ac:spMkLst>
        </pc:spChg>
        <pc:spChg chg="mod">
          <ac:chgData name="Brecht, Michaela [ZAB]" userId="7ab733e3-3282-4c3a-a2e4-c65d1350835e" providerId="ADAL" clId="{DE08A91C-5E19-453D-AD86-4C051712EF84}" dt="2023-11-06T09:58:51.486" v="7299" actId="113"/>
          <ac:spMkLst>
            <pc:docMk/>
            <pc:sldMk cId="3261045823" sldId="1312"/>
            <ac:spMk id="19" creationId="{E5995D62-01C4-5959-B142-641EDCBBD600}"/>
          </ac:spMkLst>
        </pc:spChg>
        <pc:spChg chg="mod">
          <ac:chgData name="Brecht, Michaela [ZAB]" userId="7ab733e3-3282-4c3a-a2e4-c65d1350835e" providerId="ADAL" clId="{DE08A91C-5E19-453D-AD86-4C051712EF84}" dt="2023-11-06T09:23:39.491" v="7183" actId="13926"/>
          <ac:spMkLst>
            <pc:docMk/>
            <pc:sldMk cId="3261045823" sldId="1312"/>
            <ac:spMk id="20" creationId="{E513D505-13DC-FE8D-9289-4A813924707E}"/>
          </ac:spMkLst>
        </pc:spChg>
        <pc:spChg chg="add mod">
          <ac:chgData name="Brecht, Michaela [ZAB]" userId="7ab733e3-3282-4c3a-a2e4-c65d1350835e" providerId="ADAL" clId="{DE08A91C-5E19-453D-AD86-4C051712EF84}" dt="2023-11-06T10:58:48.330" v="8688" actId="6549"/>
          <ac:spMkLst>
            <pc:docMk/>
            <pc:sldMk cId="3261045823" sldId="1312"/>
            <ac:spMk id="24" creationId="{8F242072-D3D8-84B1-7BA3-353348A09A40}"/>
          </ac:spMkLst>
        </pc:spChg>
        <pc:spChg chg="mod">
          <ac:chgData name="Brecht, Michaela [ZAB]" userId="7ab733e3-3282-4c3a-a2e4-c65d1350835e" providerId="ADAL" clId="{DE08A91C-5E19-453D-AD86-4C051712EF84}" dt="2023-11-06T09:59:00.716" v="7301" actId="13926"/>
          <ac:spMkLst>
            <pc:docMk/>
            <pc:sldMk cId="3261045823" sldId="1312"/>
            <ac:spMk id="25" creationId="{4B9D2787-6EA5-10CF-EDF5-DFC4A7B5E14D}"/>
          </ac:spMkLst>
        </pc:spChg>
        <pc:spChg chg="add mod">
          <ac:chgData name="Brecht, Michaela [ZAB]" userId="7ab733e3-3282-4c3a-a2e4-c65d1350835e" providerId="ADAL" clId="{DE08A91C-5E19-453D-AD86-4C051712EF84}" dt="2023-11-06T10:20:16.594" v="7673" actId="1076"/>
          <ac:spMkLst>
            <pc:docMk/>
            <pc:sldMk cId="3261045823" sldId="1312"/>
            <ac:spMk id="28" creationId="{83E18199-7C88-D9C4-2451-044C920A98EE}"/>
          </ac:spMkLst>
        </pc:spChg>
        <pc:spChg chg="add mod">
          <ac:chgData name="Brecht, Michaela [ZAB]" userId="7ab733e3-3282-4c3a-a2e4-c65d1350835e" providerId="ADAL" clId="{DE08A91C-5E19-453D-AD86-4C051712EF84}" dt="2023-11-06T10:38:32.457" v="7847" actId="1076"/>
          <ac:spMkLst>
            <pc:docMk/>
            <pc:sldMk cId="3261045823" sldId="1312"/>
            <ac:spMk id="30" creationId="{9D770B62-4E87-C2AB-42EA-6B4BFD6E02D5}"/>
          </ac:spMkLst>
        </pc:spChg>
        <pc:spChg chg="add mod">
          <ac:chgData name="Brecht, Michaela [ZAB]" userId="7ab733e3-3282-4c3a-a2e4-c65d1350835e" providerId="ADAL" clId="{DE08A91C-5E19-453D-AD86-4C051712EF84}" dt="2023-11-06T10:45:24.963" v="7952" actId="13926"/>
          <ac:spMkLst>
            <pc:docMk/>
            <pc:sldMk cId="3261045823" sldId="1312"/>
            <ac:spMk id="31" creationId="{A44E1325-D7AE-1930-C9C6-76ECDBD0CC95}"/>
          </ac:spMkLst>
        </pc:spChg>
        <pc:spChg chg="add del mod">
          <ac:chgData name="Brecht, Michaela [ZAB]" userId="7ab733e3-3282-4c3a-a2e4-c65d1350835e" providerId="ADAL" clId="{DE08A91C-5E19-453D-AD86-4C051712EF84}" dt="2023-11-06T10:48:27.461" v="7984"/>
          <ac:spMkLst>
            <pc:docMk/>
            <pc:sldMk cId="3261045823" sldId="1312"/>
            <ac:spMk id="32" creationId="{FCE148F9-E3ED-9D37-07D0-57965D48268B}"/>
          </ac:spMkLst>
        </pc:spChg>
        <pc:spChg chg="add mod">
          <ac:chgData name="Brecht, Michaela [ZAB]" userId="7ab733e3-3282-4c3a-a2e4-c65d1350835e" providerId="ADAL" clId="{DE08A91C-5E19-453D-AD86-4C051712EF84}" dt="2023-11-06T14:09:56.449" v="9836" actId="20577"/>
          <ac:spMkLst>
            <pc:docMk/>
            <pc:sldMk cId="3261045823" sldId="1312"/>
            <ac:spMk id="35" creationId="{DBC6DEE9-B804-0ADB-A455-7BA6381A6592}"/>
          </ac:spMkLst>
        </pc:spChg>
        <pc:spChg chg="add mod">
          <ac:chgData name="Brecht, Michaela [ZAB]" userId="7ab733e3-3282-4c3a-a2e4-c65d1350835e" providerId="ADAL" clId="{DE08A91C-5E19-453D-AD86-4C051712EF84}" dt="2023-11-06T10:54:52.687" v="8457" actId="20577"/>
          <ac:spMkLst>
            <pc:docMk/>
            <pc:sldMk cId="3261045823" sldId="1312"/>
            <ac:spMk id="37" creationId="{9255F5A8-6275-CE2F-3EFD-DE2462556092}"/>
          </ac:spMkLst>
        </pc:spChg>
        <pc:inkChg chg="add">
          <ac:chgData name="Brecht, Michaela [ZAB]" userId="7ab733e3-3282-4c3a-a2e4-c65d1350835e" providerId="ADAL" clId="{DE08A91C-5E19-453D-AD86-4C051712EF84}" dt="2023-11-06T08:53:07.436" v="7164" actId="9405"/>
          <ac:inkMkLst>
            <pc:docMk/>
            <pc:sldMk cId="3261045823" sldId="1312"/>
            <ac:inkMk id="21" creationId="{F8D74506-92BC-4CAB-AFBE-43A261ED1F20}"/>
          </ac:inkMkLst>
        </pc:inkChg>
      </pc:sldChg>
      <pc:sldChg chg="addSp delSp modSp mod">
        <pc:chgData name="Brecht, Michaela [ZAB]" userId="7ab733e3-3282-4c3a-a2e4-c65d1350835e" providerId="ADAL" clId="{DE08A91C-5E19-453D-AD86-4C051712EF84}" dt="2023-11-06T14:26:59.190" v="10223" actId="13926"/>
        <pc:sldMkLst>
          <pc:docMk/>
          <pc:sldMk cId="2726729205" sldId="1313"/>
        </pc:sldMkLst>
        <pc:spChg chg="mod">
          <ac:chgData name="Brecht, Michaela [ZAB]" userId="7ab733e3-3282-4c3a-a2e4-c65d1350835e" providerId="ADAL" clId="{DE08A91C-5E19-453D-AD86-4C051712EF84}" dt="2023-11-06T14:24:53.631" v="10173" actId="113"/>
          <ac:spMkLst>
            <pc:docMk/>
            <pc:sldMk cId="2726729205" sldId="1313"/>
            <ac:spMk id="4" creationId="{0A8A034F-0594-95C7-7EEE-3F3618097185}"/>
          </ac:spMkLst>
        </pc:spChg>
        <pc:spChg chg="mod">
          <ac:chgData name="Brecht, Michaela [ZAB]" userId="7ab733e3-3282-4c3a-a2e4-c65d1350835e" providerId="ADAL" clId="{DE08A91C-5E19-453D-AD86-4C051712EF84}" dt="2023-11-06T14:00:44.929" v="9382" actId="14100"/>
          <ac:spMkLst>
            <pc:docMk/>
            <pc:sldMk cId="2726729205" sldId="1313"/>
            <ac:spMk id="5" creationId="{C93D9A1E-C1A4-AC45-BFB5-5351922E4FE7}"/>
          </ac:spMkLst>
        </pc:spChg>
        <pc:spChg chg="del mod">
          <ac:chgData name="Brecht, Michaela [ZAB]" userId="7ab733e3-3282-4c3a-a2e4-c65d1350835e" providerId="ADAL" clId="{DE08A91C-5E19-453D-AD86-4C051712EF84}" dt="2023-11-06T14:03:05.884" v="9409" actId="478"/>
          <ac:spMkLst>
            <pc:docMk/>
            <pc:sldMk cId="2726729205" sldId="1313"/>
            <ac:spMk id="6" creationId="{54B13F8C-99FA-1244-1DE7-E7AF89EAB730}"/>
          </ac:spMkLst>
        </pc:spChg>
        <pc:spChg chg="mod">
          <ac:chgData name="Brecht, Michaela [ZAB]" userId="7ab733e3-3282-4c3a-a2e4-c65d1350835e" providerId="ADAL" clId="{DE08A91C-5E19-453D-AD86-4C051712EF84}" dt="2023-11-06T14:13:42.816" v="9848" actId="13926"/>
          <ac:spMkLst>
            <pc:docMk/>
            <pc:sldMk cId="2726729205" sldId="1313"/>
            <ac:spMk id="16" creationId="{998F9E91-8A57-8896-2353-D42FF5DDA3F1}"/>
          </ac:spMkLst>
        </pc:spChg>
        <pc:spChg chg="add del mod">
          <ac:chgData name="Brecht, Michaela [ZAB]" userId="7ab733e3-3282-4c3a-a2e4-c65d1350835e" providerId="ADAL" clId="{DE08A91C-5E19-453D-AD86-4C051712EF84}" dt="2023-11-06T14:14:54.440" v="9856" actId="478"/>
          <ac:spMkLst>
            <pc:docMk/>
            <pc:sldMk cId="2726729205" sldId="1313"/>
            <ac:spMk id="18" creationId="{E6E69696-F30E-48B7-988F-5D8F9517F099}"/>
          </ac:spMkLst>
        </pc:spChg>
        <pc:spChg chg="add mod">
          <ac:chgData name="Brecht, Michaela [ZAB]" userId="7ab733e3-3282-4c3a-a2e4-c65d1350835e" providerId="ADAL" clId="{DE08A91C-5E19-453D-AD86-4C051712EF84}" dt="2023-11-06T14:04:39.649" v="9454" actId="1076"/>
          <ac:spMkLst>
            <pc:docMk/>
            <pc:sldMk cId="2726729205" sldId="1313"/>
            <ac:spMk id="19" creationId="{6242FB90-CC66-77CD-6101-70C778CDEB4E}"/>
          </ac:spMkLst>
        </pc:spChg>
        <pc:spChg chg="add mod">
          <ac:chgData name="Brecht, Michaela [ZAB]" userId="7ab733e3-3282-4c3a-a2e4-c65d1350835e" providerId="ADAL" clId="{DE08A91C-5E19-453D-AD86-4C051712EF84}" dt="2023-11-06T14:25:12.011" v="10175" actId="113"/>
          <ac:spMkLst>
            <pc:docMk/>
            <pc:sldMk cId="2726729205" sldId="1313"/>
            <ac:spMk id="20" creationId="{58B88176-3693-B471-8EBE-773855249C79}"/>
          </ac:spMkLst>
        </pc:spChg>
        <pc:spChg chg="add mod">
          <ac:chgData name="Brecht, Michaela [ZAB]" userId="7ab733e3-3282-4c3a-a2e4-c65d1350835e" providerId="ADAL" clId="{DE08A91C-5E19-453D-AD86-4C051712EF84}" dt="2023-11-06T14:26:52.407" v="10222" actId="1076"/>
          <ac:spMkLst>
            <pc:docMk/>
            <pc:sldMk cId="2726729205" sldId="1313"/>
            <ac:spMk id="21" creationId="{4EE7BD10-B93B-D1D2-D8E6-C6FCDFF7E92E}"/>
          </ac:spMkLst>
        </pc:spChg>
        <pc:spChg chg="add mod">
          <ac:chgData name="Brecht, Michaela [ZAB]" userId="7ab733e3-3282-4c3a-a2e4-c65d1350835e" providerId="ADAL" clId="{DE08A91C-5E19-453D-AD86-4C051712EF84}" dt="2023-11-06T14:16:27.258" v="10026" actId="20577"/>
          <ac:spMkLst>
            <pc:docMk/>
            <pc:sldMk cId="2726729205" sldId="1313"/>
            <ac:spMk id="22" creationId="{40C1043F-DC84-58A3-E577-30F899A2AA2F}"/>
          </ac:spMkLst>
        </pc:spChg>
        <pc:spChg chg="add mod">
          <ac:chgData name="Brecht, Michaela [ZAB]" userId="7ab733e3-3282-4c3a-a2e4-c65d1350835e" providerId="ADAL" clId="{DE08A91C-5E19-453D-AD86-4C051712EF84}" dt="2023-11-06T14:17:27.356" v="10054" actId="1076"/>
          <ac:spMkLst>
            <pc:docMk/>
            <pc:sldMk cId="2726729205" sldId="1313"/>
            <ac:spMk id="24" creationId="{26431810-C931-2A21-7372-42AE7C67D8A6}"/>
          </ac:spMkLst>
        </pc:spChg>
        <pc:spChg chg="mod">
          <ac:chgData name="Brecht, Michaela [ZAB]" userId="7ab733e3-3282-4c3a-a2e4-c65d1350835e" providerId="ADAL" clId="{DE08A91C-5E19-453D-AD86-4C051712EF84}" dt="2023-11-06T14:26:59.190" v="10223" actId="13926"/>
          <ac:spMkLst>
            <pc:docMk/>
            <pc:sldMk cId="2726729205" sldId="1313"/>
            <ac:spMk id="25" creationId="{DFB86E4D-EAA5-904A-833C-01AE338DE17D}"/>
          </ac:spMkLst>
        </pc:spChg>
        <pc:spChg chg="add del mod">
          <ac:chgData name="Brecht, Michaela [ZAB]" userId="7ab733e3-3282-4c3a-a2e4-c65d1350835e" providerId="ADAL" clId="{DE08A91C-5E19-453D-AD86-4C051712EF84}" dt="2023-11-06T14:25:20.246" v="10177" actId="478"/>
          <ac:spMkLst>
            <pc:docMk/>
            <pc:sldMk cId="2726729205" sldId="1313"/>
            <ac:spMk id="26" creationId="{87DB71B3-EC72-DCC0-7CC8-66DF2C9D477B}"/>
          </ac:spMkLst>
        </pc:spChg>
        <pc:spChg chg="mod">
          <ac:chgData name="Brecht, Michaela [ZAB]" userId="7ab733e3-3282-4c3a-a2e4-c65d1350835e" providerId="ADAL" clId="{DE08A91C-5E19-453D-AD86-4C051712EF84}" dt="2023-11-06T14:07:24.019" v="9687" actId="20577"/>
          <ac:spMkLst>
            <pc:docMk/>
            <pc:sldMk cId="2726729205" sldId="1313"/>
            <ac:spMk id="42" creationId="{3B2C9D02-0C1C-457D-0201-23E2525EDDBB}"/>
          </ac:spMkLst>
        </pc:spChg>
        <pc:spChg chg="del mod">
          <ac:chgData name="Brecht, Michaela [ZAB]" userId="7ab733e3-3282-4c3a-a2e4-c65d1350835e" providerId="ADAL" clId="{DE08A91C-5E19-453D-AD86-4C051712EF84}" dt="2023-11-06T14:11:23.410" v="9837" actId="478"/>
          <ac:spMkLst>
            <pc:docMk/>
            <pc:sldMk cId="2726729205" sldId="1313"/>
            <ac:spMk id="43" creationId="{007A3EE8-1BFD-3D5C-8AF9-E57868E9524E}"/>
          </ac:spMkLst>
        </pc:spChg>
      </pc:sldChg>
      <pc:sldChg chg="modSp mod">
        <pc:chgData name="Brecht, Michaela [ZAB]" userId="7ab733e3-3282-4c3a-a2e4-c65d1350835e" providerId="ADAL" clId="{DE08A91C-5E19-453D-AD86-4C051712EF84}" dt="2023-11-17T10:40:33.234" v="12327" actId="20577"/>
        <pc:sldMkLst>
          <pc:docMk/>
          <pc:sldMk cId="318751936" sldId="2017"/>
        </pc:sldMkLst>
        <pc:spChg chg="mod">
          <ac:chgData name="Brecht, Michaela [ZAB]" userId="7ab733e3-3282-4c3a-a2e4-c65d1350835e" providerId="ADAL" clId="{DE08A91C-5E19-453D-AD86-4C051712EF84}" dt="2023-11-17T10:40:33.234" v="12327" actId="20577"/>
          <ac:spMkLst>
            <pc:docMk/>
            <pc:sldMk cId="318751936" sldId="2017"/>
            <ac:spMk id="17" creationId="{2D272A35-A828-CA43-7284-444D84B4090A}"/>
          </ac:spMkLst>
        </pc:spChg>
      </pc:sldChg>
      <pc:sldChg chg="modSp mod">
        <pc:chgData name="Brecht, Michaela [ZAB]" userId="7ab733e3-3282-4c3a-a2e4-c65d1350835e" providerId="ADAL" clId="{DE08A91C-5E19-453D-AD86-4C051712EF84}" dt="2023-11-16T15:08:36.087" v="11830" actId="13926"/>
        <pc:sldMkLst>
          <pc:docMk/>
          <pc:sldMk cId="1204495706" sldId="2021"/>
        </pc:sldMkLst>
        <pc:spChg chg="mod">
          <ac:chgData name="Brecht, Michaela [ZAB]" userId="7ab733e3-3282-4c3a-a2e4-c65d1350835e" providerId="ADAL" clId="{DE08A91C-5E19-453D-AD86-4C051712EF84}" dt="2023-11-16T15:08:36.087" v="11830" actId="13926"/>
          <ac:spMkLst>
            <pc:docMk/>
            <pc:sldMk cId="1204495706" sldId="2021"/>
            <ac:spMk id="31" creationId="{FA0DDB8B-142D-B22B-0D89-63C4984AE78D}"/>
          </ac:spMkLst>
        </pc:spChg>
      </pc:sldChg>
      <pc:sldChg chg="modSp mod">
        <pc:chgData name="Brecht, Michaela [ZAB]" userId="7ab733e3-3282-4c3a-a2e4-c65d1350835e" providerId="ADAL" clId="{DE08A91C-5E19-453D-AD86-4C051712EF84}" dt="2023-11-17T10:54:36.202" v="12337" actId="20577"/>
        <pc:sldMkLst>
          <pc:docMk/>
          <pc:sldMk cId="2471514839" sldId="2028"/>
        </pc:sldMkLst>
        <pc:spChg chg="mod">
          <ac:chgData name="Brecht, Michaela [ZAB]" userId="7ab733e3-3282-4c3a-a2e4-c65d1350835e" providerId="ADAL" clId="{DE08A91C-5E19-453D-AD86-4C051712EF84}" dt="2023-11-17T10:54:36.202" v="12337" actId="20577"/>
          <ac:spMkLst>
            <pc:docMk/>
            <pc:sldMk cId="2471514839" sldId="2028"/>
            <ac:spMk id="21" creationId="{59E742FA-A75C-73C4-B494-4EDF9E6319BD}"/>
          </ac:spMkLst>
        </pc:spChg>
        <pc:spChg chg="mod">
          <ac:chgData name="Brecht, Michaela [ZAB]" userId="7ab733e3-3282-4c3a-a2e4-c65d1350835e" providerId="ADAL" clId="{DE08A91C-5E19-453D-AD86-4C051712EF84}" dt="2023-11-17T10:26:17.892" v="12224" actId="13926"/>
          <ac:spMkLst>
            <pc:docMk/>
            <pc:sldMk cId="2471514839" sldId="2028"/>
            <ac:spMk id="27" creationId="{32A8CFB2-F969-237D-DA21-3CF47B4D8BF0}"/>
          </ac:spMkLst>
        </pc:spChg>
        <pc:spChg chg="mod">
          <ac:chgData name="Brecht, Michaela [ZAB]" userId="7ab733e3-3282-4c3a-a2e4-c65d1350835e" providerId="ADAL" clId="{DE08A91C-5E19-453D-AD86-4C051712EF84}" dt="2023-11-17T10:22:38.679" v="12223" actId="13926"/>
          <ac:spMkLst>
            <pc:docMk/>
            <pc:sldMk cId="2471514839" sldId="2028"/>
            <ac:spMk id="76" creationId="{D678A314-2AB0-A974-3835-5478FDF1B8FE}"/>
          </ac:spMkLst>
        </pc:spChg>
      </pc:sldChg>
      <pc:sldChg chg="addSp modSp mod">
        <pc:chgData name="Brecht, Michaela [ZAB]" userId="7ab733e3-3282-4c3a-a2e4-c65d1350835e" providerId="ADAL" clId="{DE08A91C-5E19-453D-AD86-4C051712EF84}" dt="2023-11-06T08:10:42.968" v="7076" actId="20577"/>
        <pc:sldMkLst>
          <pc:docMk/>
          <pc:sldMk cId="673945830" sldId="2030"/>
        </pc:sldMkLst>
        <pc:spChg chg="add mod">
          <ac:chgData name="Brecht, Michaela [ZAB]" userId="7ab733e3-3282-4c3a-a2e4-c65d1350835e" providerId="ADAL" clId="{DE08A91C-5E19-453D-AD86-4C051712EF84}" dt="2023-11-06T08:10:42.968" v="7076" actId="20577"/>
          <ac:spMkLst>
            <pc:docMk/>
            <pc:sldMk cId="673945830" sldId="2030"/>
            <ac:spMk id="4" creationId="{39395860-A5E6-85D2-F393-EB271535871F}"/>
          </ac:spMkLst>
        </pc:spChg>
        <pc:spChg chg="mod">
          <ac:chgData name="Brecht, Michaela [ZAB]" userId="7ab733e3-3282-4c3a-a2e4-c65d1350835e" providerId="ADAL" clId="{DE08A91C-5E19-453D-AD86-4C051712EF84}" dt="2023-11-03T13:21:29.128" v="2539" actId="1076"/>
          <ac:spMkLst>
            <pc:docMk/>
            <pc:sldMk cId="673945830" sldId="2030"/>
            <ac:spMk id="5" creationId="{C93D9A1E-C1A4-AC45-BFB5-5351922E4FE7}"/>
          </ac:spMkLst>
        </pc:spChg>
      </pc:sldChg>
      <pc:sldChg chg="addSp delSp modSp mod ord modShow">
        <pc:chgData name="Brecht, Michaela [ZAB]" userId="7ab733e3-3282-4c3a-a2e4-c65d1350835e" providerId="ADAL" clId="{DE08A91C-5E19-453D-AD86-4C051712EF84}" dt="2023-11-16T15:13:37.541" v="11929"/>
        <pc:sldMkLst>
          <pc:docMk/>
          <pc:sldMk cId="3446360207" sldId="2031"/>
        </pc:sldMkLst>
        <pc:spChg chg="del">
          <ac:chgData name="Brecht, Michaela [ZAB]" userId="7ab733e3-3282-4c3a-a2e4-c65d1350835e" providerId="ADAL" clId="{DE08A91C-5E19-453D-AD86-4C051712EF84}" dt="2023-11-16T09:31:48.980" v="10804" actId="478"/>
          <ac:spMkLst>
            <pc:docMk/>
            <pc:sldMk cId="3446360207" sldId="2031"/>
            <ac:spMk id="3" creationId="{B7AB13D9-6E62-D093-549F-04EA46F86EBC}"/>
          </ac:spMkLst>
        </pc:spChg>
        <pc:spChg chg="mod">
          <ac:chgData name="Brecht, Michaela [ZAB]" userId="7ab733e3-3282-4c3a-a2e4-c65d1350835e" providerId="ADAL" clId="{DE08A91C-5E19-453D-AD86-4C051712EF84}" dt="2023-11-16T09:31:30.660" v="10803" actId="13926"/>
          <ac:spMkLst>
            <pc:docMk/>
            <pc:sldMk cId="3446360207" sldId="2031"/>
            <ac:spMk id="4" creationId="{C8F7F793-4112-6CBD-0DB6-230846190693}"/>
          </ac:spMkLst>
        </pc:spChg>
        <pc:spChg chg="add del mod">
          <ac:chgData name="Brecht, Michaela [ZAB]" userId="7ab733e3-3282-4c3a-a2e4-c65d1350835e" providerId="ADAL" clId="{DE08A91C-5E19-453D-AD86-4C051712EF84}" dt="2023-11-03T14:02:45.059" v="4037" actId="21"/>
          <ac:spMkLst>
            <pc:docMk/>
            <pc:sldMk cId="3446360207" sldId="2031"/>
            <ac:spMk id="5" creationId="{9F55A477-F0C1-3707-2A1C-490AC3AD8ED8}"/>
          </ac:spMkLst>
        </pc:spChg>
        <pc:spChg chg="mod">
          <ac:chgData name="Brecht, Michaela [ZAB]" userId="7ab733e3-3282-4c3a-a2e4-c65d1350835e" providerId="ADAL" clId="{DE08A91C-5E19-453D-AD86-4C051712EF84}" dt="2023-11-03T14:02:41.624" v="4036" actId="13926"/>
          <ac:spMkLst>
            <pc:docMk/>
            <pc:sldMk cId="3446360207" sldId="2031"/>
            <ac:spMk id="6" creationId="{1E04DB12-726F-DEC3-D807-07E63CC445D6}"/>
          </ac:spMkLst>
        </pc:spChg>
        <pc:spChg chg="mod">
          <ac:chgData name="Brecht, Michaela [ZAB]" userId="7ab733e3-3282-4c3a-a2e4-c65d1350835e" providerId="ADAL" clId="{DE08A91C-5E19-453D-AD86-4C051712EF84}" dt="2023-11-03T13:58:52.832" v="3960" actId="1076"/>
          <ac:spMkLst>
            <pc:docMk/>
            <pc:sldMk cId="3446360207" sldId="2031"/>
            <ac:spMk id="9" creationId="{70D43170-AFE3-D0B4-83EA-942FE991EA98}"/>
          </ac:spMkLst>
        </pc:spChg>
        <pc:spChg chg="add del mod">
          <ac:chgData name="Brecht, Michaela [ZAB]" userId="7ab733e3-3282-4c3a-a2e4-c65d1350835e" providerId="ADAL" clId="{DE08A91C-5E19-453D-AD86-4C051712EF84}" dt="2023-11-03T13:59:05.991" v="3963" actId="478"/>
          <ac:spMkLst>
            <pc:docMk/>
            <pc:sldMk cId="3446360207" sldId="2031"/>
            <ac:spMk id="12" creationId="{76E577A3-6514-BE49-C486-F632CF326968}"/>
          </ac:spMkLst>
        </pc:spChg>
        <pc:spChg chg="add del mod">
          <ac:chgData name="Brecht, Michaela [ZAB]" userId="7ab733e3-3282-4c3a-a2e4-c65d1350835e" providerId="ADAL" clId="{DE08A91C-5E19-453D-AD86-4C051712EF84}" dt="2023-11-16T09:33:28.804" v="10807" actId="478"/>
          <ac:spMkLst>
            <pc:docMk/>
            <pc:sldMk cId="3446360207" sldId="2031"/>
            <ac:spMk id="12" creationId="{9A5E3634-F742-634C-9717-2A27BD532224}"/>
          </ac:spMkLst>
        </pc:spChg>
        <pc:spChg chg="add del mod">
          <ac:chgData name="Brecht, Michaela [ZAB]" userId="7ab733e3-3282-4c3a-a2e4-c65d1350835e" providerId="ADAL" clId="{DE08A91C-5E19-453D-AD86-4C051712EF84}" dt="2023-11-03T13:59:51.492" v="3999"/>
          <ac:spMkLst>
            <pc:docMk/>
            <pc:sldMk cId="3446360207" sldId="2031"/>
            <ac:spMk id="14" creationId="{B6CB32F2-D762-3671-122E-DFC9D177AEA2}"/>
          </ac:spMkLst>
        </pc:spChg>
        <pc:spChg chg="add mod">
          <ac:chgData name="Brecht, Michaela [ZAB]" userId="7ab733e3-3282-4c3a-a2e4-c65d1350835e" providerId="ADAL" clId="{DE08A91C-5E19-453D-AD86-4C051712EF84}" dt="2023-11-03T14:28:05.902" v="5165" actId="20577"/>
          <ac:spMkLst>
            <pc:docMk/>
            <pc:sldMk cId="3446360207" sldId="2031"/>
            <ac:spMk id="15" creationId="{088113B1-DCEA-D761-CF79-C5D4A0BFB19D}"/>
          </ac:spMkLst>
        </pc:spChg>
        <pc:grpChg chg="add del">
          <ac:chgData name="Brecht, Michaela [ZAB]" userId="7ab733e3-3282-4c3a-a2e4-c65d1350835e" providerId="ADAL" clId="{DE08A91C-5E19-453D-AD86-4C051712EF84}" dt="2023-11-03T13:58:11.670" v="3949" actId="478"/>
          <ac:grpSpMkLst>
            <pc:docMk/>
            <pc:sldMk cId="3446360207" sldId="2031"/>
            <ac:grpSpMk id="32" creationId="{896DEF93-08C7-8EE7-AD69-F8182519D890}"/>
          </ac:grpSpMkLst>
        </pc:grpChg>
      </pc:sldChg>
      <pc:sldChg chg="addSp modSp add del mod">
        <pc:chgData name="Brecht, Michaela [ZAB]" userId="7ab733e3-3282-4c3a-a2e4-c65d1350835e" providerId="ADAL" clId="{DE08A91C-5E19-453D-AD86-4C051712EF84}" dt="2023-11-03T13:46:55.354" v="3624" actId="2696"/>
        <pc:sldMkLst>
          <pc:docMk/>
          <pc:sldMk cId="1025820383" sldId="2033"/>
        </pc:sldMkLst>
        <pc:spChg chg="mod">
          <ac:chgData name="Brecht, Michaela [ZAB]" userId="7ab733e3-3282-4c3a-a2e4-c65d1350835e" providerId="ADAL" clId="{DE08A91C-5E19-453D-AD86-4C051712EF84}" dt="2023-11-03T12:24:04.817" v="600" actId="1076"/>
          <ac:spMkLst>
            <pc:docMk/>
            <pc:sldMk cId="1025820383" sldId="2033"/>
            <ac:spMk id="5" creationId="{C93D9A1E-C1A4-AC45-BFB5-5351922E4FE7}"/>
          </ac:spMkLst>
        </pc:spChg>
        <pc:spChg chg="add mod">
          <ac:chgData name="Brecht, Michaela [ZAB]" userId="7ab733e3-3282-4c3a-a2e4-c65d1350835e" providerId="ADAL" clId="{DE08A91C-5E19-453D-AD86-4C051712EF84}" dt="2023-11-03T08:39:32.244" v="23" actId="403"/>
          <ac:spMkLst>
            <pc:docMk/>
            <pc:sldMk cId="1025820383" sldId="2033"/>
            <ac:spMk id="6" creationId="{84460B47-C408-7A34-B361-FE89C6272382}"/>
          </ac:spMkLst>
        </pc:spChg>
        <pc:spChg chg="add mod">
          <ac:chgData name="Brecht, Michaela [ZAB]" userId="7ab733e3-3282-4c3a-a2e4-c65d1350835e" providerId="ADAL" clId="{DE08A91C-5E19-453D-AD86-4C051712EF84}" dt="2023-11-03T08:39:40.955" v="26" actId="1076"/>
          <ac:spMkLst>
            <pc:docMk/>
            <pc:sldMk cId="1025820383" sldId="2033"/>
            <ac:spMk id="9" creationId="{4B7A5D46-765C-6EE1-1B3D-F31DD3CD8EF4}"/>
          </ac:spMkLst>
        </pc:spChg>
        <pc:spChg chg="add mod">
          <ac:chgData name="Brecht, Michaela [ZAB]" userId="7ab733e3-3282-4c3a-a2e4-c65d1350835e" providerId="ADAL" clId="{DE08A91C-5E19-453D-AD86-4C051712EF84}" dt="2023-11-03T12:24:01.346" v="599" actId="1076"/>
          <ac:spMkLst>
            <pc:docMk/>
            <pc:sldMk cId="1025820383" sldId="2033"/>
            <ac:spMk id="11" creationId="{5101A0B3-C100-19D4-84FF-0748E80BAA27}"/>
          </ac:spMkLst>
        </pc:spChg>
        <pc:spChg chg="add mod">
          <ac:chgData name="Brecht, Michaela [ZAB]" userId="7ab733e3-3282-4c3a-a2e4-c65d1350835e" providerId="ADAL" clId="{DE08A91C-5E19-453D-AD86-4C051712EF84}" dt="2023-11-03T08:42:04.930" v="39" actId="1076"/>
          <ac:spMkLst>
            <pc:docMk/>
            <pc:sldMk cId="1025820383" sldId="2033"/>
            <ac:spMk id="13" creationId="{D1B34B21-B615-FA8E-0982-0965EA3BF30F}"/>
          </ac:spMkLst>
        </pc:spChg>
      </pc:sldChg>
      <pc:sldChg chg="addSp delSp modSp add mod">
        <pc:chgData name="Brecht, Michaela [ZAB]" userId="7ab733e3-3282-4c3a-a2e4-c65d1350835e" providerId="ADAL" clId="{DE08A91C-5E19-453D-AD86-4C051712EF84}" dt="2023-11-03T14:35:04.608" v="5755" actId="20577"/>
        <pc:sldMkLst>
          <pc:docMk/>
          <pc:sldMk cId="3299368026" sldId="2034"/>
        </pc:sldMkLst>
        <pc:spChg chg="del">
          <ac:chgData name="Brecht, Michaela [ZAB]" userId="7ab733e3-3282-4c3a-a2e4-c65d1350835e" providerId="ADAL" clId="{DE08A91C-5E19-453D-AD86-4C051712EF84}" dt="2023-11-03T12:46:12.629" v="669" actId="478"/>
          <ac:spMkLst>
            <pc:docMk/>
            <pc:sldMk cId="3299368026" sldId="2034"/>
            <ac:spMk id="2" creationId="{CA7E5CEC-689C-EDA2-BC4F-1A054AB0A632}"/>
          </ac:spMkLst>
        </pc:spChg>
        <pc:spChg chg="add mod">
          <ac:chgData name="Brecht, Michaela [ZAB]" userId="7ab733e3-3282-4c3a-a2e4-c65d1350835e" providerId="ADAL" clId="{DE08A91C-5E19-453D-AD86-4C051712EF84}" dt="2023-11-03T14:35:04.608" v="5755" actId="20577"/>
          <ac:spMkLst>
            <pc:docMk/>
            <pc:sldMk cId="3299368026" sldId="2034"/>
            <ac:spMk id="4" creationId="{C506A931-E1A3-DCF6-DF58-64F03D0299AC}"/>
          </ac:spMkLst>
        </pc:spChg>
        <pc:spChg chg="del mod">
          <ac:chgData name="Brecht, Michaela [ZAB]" userId="7ab733e3-3282-4c3a-a2e4-c65d1350835e" providerId="ADAL" clId="{DE08A91C-5E19-453D-AD86-4C051712EF84}" dt="2023-11-03T12:55:18.817" v="1472" actId="478"/>
          <ac:spMkLst>
            <pc:docMk/>
            <pc:sldMk cId="3299368026" sldId="2034"/>
            <ac:spMk id="5" creationId="{C93D9A1E-C1A4-AC45-BFB5-5351922E4FE7}"/>
          </ac:spMkLst>
        </pc:spChg>
        <pc:spChg chg="del mod">
          <ac:chgData name="Brecht, Michaela [ZAB]" userId="7ab733e3-3282-4c3a-a2e4-c65d1350835e" providerId="ADAL" clId="{DE08A91C-5E19-453D-AD86-4C051712EF84}" dt="2023-11-03T13:08:29.167" v="2147" actId="478"/>
          <ac:spMkLst>
            <pc:docMk/>
            <pc:sldMk cId="3299368026" sldId="2034"/>
            <ac:spMk id="6" creationId="{84460B47-C408-7A34-B361-FE89C6272382}"/>
          </ac:spMkLst>
        </pc:spChg>
        <pc:spChg chg="add del mod">
          <ac:chgData name="Brecht, Michaela [ZAB]" userId="7ab733e3-3282-4c3a-a2e4-c65d1350835e" providerId="ADAL" clId="{DE08A91C-5E19-453D-AD86-4C051712EF84}" dt="2023-11-03T13:03:58.692" v="1915" actId="21"/>
          <ac:spMkLst>
            <pc:docMk/>
            <pc:sldMk cId="3299368026" sldId="2034"/>
            <ac:spMk id="9" creationId="{2ECDB4CD-5189-D77D-976D-B65E4D52C3E4}"/>
          </ac:spMkLst>
        </pc:spChg>
        <pc:spChg chg="del">
          <ac:chgData name="Brecht, Michaela [ZAB]" userId="7ab733e3-3282-4c3a-a2e4-c65d1350835e" providerId="ADAL" clId="{DE08A91C-5E19-453D-AD86-4C051712EF84}" dt="2023-11-03T08:44:07.782" v="94" actId="478"/>
          <ac:spMkLst>
            <pc:docMk/>
            <pc:sldMk cId="3299368026" sldId="2034"/>
            <ac:spMk id="9" creationId="{4B7A5D46-765C-6EE1-1B3D-F31DD3CD8EF4}"/>
          </ac:spMkLst>
        </pc:spChg>
        <pc:spChg chg="add del mod">
          <ac:chgData name="Brecht, Michaela [ZAB]" userId="7ab733e3-3282-4c3a-a2e4-c65d1350835e" providerId="ADAL" clId="{DE08A91C-5E19-453D-AD86-4C051712EF84}" dt="2023-11-03T13:22:45.463" v="2540" actId="21"/>
          <ac:spMkLst>
            <pc:docMk/>
            <pc:sldMk cId="3299368026" sldId="2034"/>
            <ac:spMk id="10" creationId="{DE2C8843-B6F3-CA3A-167B-06F192E69FD6}"/>
          </ac:spMkLst>
        </pc:spChg>
        <pc:spChg chg="mod">
          <ac:chgData name="Brecht, Michaela [ZAB]" userId="7ab733e3-3282-4c3a-a2e4-c65d1350835e" providerId="ADAL" clId="{DE08A91C-5E19-453D-AD86-4C051712EF84}" dt="2023-11-03T13:08:10.976" v="2145" actId="1037"/>
          <ac:spMkLst>
            <pc:docMk/>
            <pc:sldMk cId="3299368026" sldId="2034"/>
            <ac:spMk id="11" creationId="{5101A0B3-C100-19D4-84FF-0748E80BAA27}"/>
          </ac:spMkLst>
        </pc:spChg>
        <pc:spChg chg="del mod">
          <ac:chgData name="Brecht, Michaela [ZAB]" userId="7ab733e3-3282-4c3a-a2e4-c65d1350835e" providerId="ADAL" clId="{DE08A91C-5E19-453D-AD86-4C051712EF84}" dt="2023-11-03T12:57:37.696" v="1553" actId="478"/>
          <ac:spMkLst>
            <pc:docMk/>
            <pc:sldMk cId="3299368026" sldId="2034"/>
            <ac:spMk id="13" creationId="{D1B34B21-B615-FA8E-0982-0965EA3BF30F}"/>
          </ac:spMkLst>
        </pc:spChg>
        <pc:spChg chg="add mod">
          <ac:chgData name="Brecht, Michaela [ZAB]" userId="7ab733e3-3282-4c3a-a2e4-c65d1350835e" providerId="ADAL" clId="{DE08A91C-5E19-453D-AD86-4C051712EF84}" dt="2023-11-03T13:08:10.976" v="2145" actId="1037"/>
          <ac:spMkLst>
            <pc:docMk/>
            <pc:sldMk cId="3299368026" sldId="2034"/>
            <ac:spMk id="14" creationId="{E08942E1-6F64-AEE0-989B-9A6A37600081}"/>
          </ac:spMkLst>
        </pc:spChg>
        <pc:spChg chg="add mod">
          <ac:chgData name="Brecht, Michaela [ZAB]" userId="7ab733e3-3282-4c3a-a2e4-c65d1350835e" providerId="ADAL" clId="{DE08A91C-5E19-453D-AD86-4C051712EF84}" dt="2023-11-03T13:08:10.976" v="2145" actId="1037"/>
          <ac:spMkLst>
            <pc:docMk/>
            <pc:sldMk cId="3299368026" sldId="2034"/>
            <ac:spMk id="16" creationId="{73670969-B803-FE79-0AFF-EBE7A9A9CAB6}"/>
          </ac:spMkLst>
        </pc:spChg>
        <pc:spChg chg="add del mod">
          <ac:chgData name="Brecht, Michaela [ZAB]" userId="7ab733e3-3282-4c3a-a2e4-c65d1350835e" providerId="ADAL" clId="{DE08A91C-5E19-453D-AD86-4C051712EF84}" dt="2023-11-03T13:22:45.463" v="2540" actId="21"/>
          <ac:spMkLst>
            <pc:docMk/>
            <pc:sldMk cId="3299368026" sldId="2034"/>
            <ac:spMk id="18" creationId="{B592B4AE-8FA6-8440-46F2-DFE3AE7EBAA6}"/>
          </ac:spMkLst>
        </pc:spChg>
        <pc:spChg chg="add mod">
          <ac:chgData name="Brecht, Michaela [ZAB]" userId="7ab733e3-3282-4c3a-a2e4-c65d1350835e" providerId="ADAL" clId="{DE08A91C-5E19-453D-AD86-4C051712EF84}" dt="2023-11-03T14:14:02.975" v="4284" actId="20577"/>
          <ac:spMkLst>
            <pc:docMk/>
            <pc:sldMk cId="3299368026" sldId="2034"/>
            <ac:spMk id="20" creationId="{4EBC4F00-2934-693F-3F7B-9B7E7FE01FF2}"/>
          </ac:spMkLst>
        </pc:spChg>
        <pc:spChg chg="add del mod">
          <ac:chgData name="Brecht, Michaela [ZAB]" userId="7ab733e3-3282-4c3a-a2e4-c65d1350835e" providerId="ADAL" clId="{DE08A91C-5E19-453D-AD86-4C051712EF84}" dt="2023-11-03T13:07:31.699" v="2112" actId="478"/>
          <ac:spMkLst>
            <pc:docMk/>
            <pc:sldMk cId="3299368026" sldId="2034"/>
            <ac:spMk id="23" creationId="{4346EE1D-F39B-A049-DB8F-D8FB423D90CA}"/>
          </ac:spMkLst>
        </pc:spChg>
        <pc:spChg chg="add mod">
          <ac:chgData name="Brecht, Michaela [ZAB]" userId="7ab733e3-3282-4c3a-a2e4-c65d1350835e" providerId="ADAL" clId="{DE08A91C-5E19-453D-AD86-4C051712EF84}" dt="2023-11-03T13:29:36.079" v="2806" actId="20577"/>
          <ac:spMkLst>
            <pc:docMk/>
            <pc:sldMk cId="3299368026" sldId="2034"/>
            <ac:spMk id="25" creationId="{933F27DB-CC2C-B315-1AA1-9DE32D9887F6}"/>
          </ac:spMkLst>
        </pc:spChg>
        <pc:spChg chg="add mod">
          <ac:chgData name="Brecht, Michaela [ZAB]" userId="7ab733e3-3282-4c3a-a2e4-c65d1350835e" providerId="ADAL" clId="{DE08A91C-5E19-453D-AD86-4C051712EF84}" dt="2023-11-03T13:10:52.869" v="2178" actId="1076"/>
          <ac:spMkLst>
            <pc:docMk/>
            <pc:sldMk cId="3299368026" sldId="2034"/>
            <ac:spMk id="26" creationId="{02211A9E-CEC6-3149-8800-B38F4D0ECD71}"/>
          </ac:spMkLst>
        </pc:spChg>
        <pc:spChg chg="mod">
          <ac:chgData name="Brecht, Michaela [ZAB]" userId="7ab733e3-3282-4c3a-a2e4-c65d1350835e" providerId="ADAL" clId="{DE08A91C-5E19-453D-AD86-4C051712EF84}" dt="2023-11-03T13:02:29.024" v="1849" actId="21"/>
          <ac:spMkLst>
            <pc:docMk/>
            <pc:sldMk cId="3299368026" sldId="2034"/>
            <ac:spMk id="33" creationId="{69E80403-1C87-1417-9C7F-190C846F4C8C}"/>
          </ac:spMkLst>
        </pc:spChg>
        <pc:spChg chg="add mod">
          <ac:chgData name="Brecht, Michaela [ZAB]" userId="7ab733e3-3282-4c3a-a2e4-c65d1350835e" providerId="ADAL" clId="{DE08A91C-5E19-453D-AD86-4C051712EF84}" dt="2023-11-03T13:12:14.536" v="2307" actId="404"/>
          <ac:spMkLst>
            <pc:docMk/>
            <pc:sldMk cId="3299368026" sldId="2034"/>
            <ac:spMk id="41" creationId="{6D0C4579-3FC0-104B-3EE9-5242D93EC436}"/>
          </ac:spMkLst>
        </pc:spChg>
        <pc:spChg chg="add mod">
          <ac:chgData name="Brecht, Michaela [ZAB]" userId="7ab733e3-3282-4c3a-a2e4-c65d1350835e" providerId="ADAL" clId="{DE08A91C-5E19-453D-AD86-4C051712EF84}" dt="2023-11-03T13:13:01.696" v="2316" actId="1076"/>
          <ac:spMkLst>
            <pc:docMk/>
            <pc:sldMk cId="3299368026" sldId="2034"/>
            <ac:spMk id="42" creationId="{FEFA78EC-49C5-4F69-E52A-725EAB736E0E}"/>
          </ac:spMkLst>
        </pc:spChg>
        <pc:spChg chg="add del mod">
          <ac:chgData name="Brecht, Michaela [ZAB]" userId="7ab733e3-3282-4c3a-a2e4-c65d1350835e" providerId="ADAL" clId="{DE08A91C-5E19-453D-AD86-4C051712EF84}" dt="2023-11-03T13:22:45.463" v="2540" actId="21"/>
          <ac:spMkLst>
            <pc:docMk/>
            <pc:sldMk cId="3299368026" sldId="2034"/>
            <ac:spMk id="43" creationId="{82E27DD5-3A05-1D67-F6D8-29CEA30C0973}"/>
          </ac:spMkLst>
        </pc:spChg>
        <pc:spChg chg="add del mod">
          <ac:chgData name="Brecht, Michaela [ZAB]" userId="7ab733e3-3282-4c3a-a2e4-c65d1350835e" providerId="ADAL" clId="{DE08A91C-5E19-453D-AD86-4C051712EF84}" dt="2023-11-03T13:22:45.463" v="2540" actId="21"/>
          <ac:spMkLst>
            <pc:docMk/>
            <pc:sldMk cId="3299368026" sldId="2034"/>
            <ac:spMk id="44" creationId="{8C32261F-6536-D63B-F314-1536C8A4AA6E}"/>
          </ac:spMkLst>
        </pc:spChg>
        <pc:spChg chg="add mod">
          <ac:chgData name="Brecht, Michaela [ZAB]" userId="7ab733e3-3282-4c3a-a2e4-c65d1350835e" providerId="ADAL" clId="{DE08A91C-5E19-453D-AD86-4C051712EF84}" dt="2023-11-03T13:29:55.083" v="2815" actId="20577"/>
          <ac:spMkLst>
            <pc:docMk/>
            <pc:sldMk cId="3299368026" sldId="2034"/>
            <ac:spMk id="46" creationId="{FD3C6385-1B94-53E0-5DF9-94742B6D2059}"/>
          </ac:spMkLst>
        </pc:spChg>
        <pc:spChg chg="add mod">
          <ac:chgData name="Brecht, Michaela [ZAB]" userId="7ab733e3-3282-4c3a-a2e4-c65d1350835e" providerId="ADAL" clId="{DE08A91C-5E19-453D-AD86-4C051712EF84}" dt="2023-11-03T13:33:39.052" v="2939" actId="1076"/>
          <ac:spMkLst>
            <pc:docMk/>
            <pc:sldMk cId="3299368026" sldId="2034"/>
            <ac:spMk id="47" creationId="{9327290C-FED1-6218-C05D-583A4DC88C5C}"/>
          </ac:spMkLst>
        </pc:spChg>
        <pc:spChg chg="add mod">
          <ac:chgData name="Brecht, Michaela [ZAB]" userId="7ab733e3-3282-4c3a-a2e4-c65d1350835e" providerId="ADAL" clId="{DE08A91C-5E19-453D-AD86-4C051712EF84}" dt="2023-11-03T14:14:43.890" v="4340" actId="255"/>
          <ac:spMkLst>
            <pc:docMk/>
            <pc:sldMk cId="3299368026" sldId="2034"/>
            <ac:spMk id="52" creationId="{6F1AA5B3-821C-4D4B-79E1-67D5846E9157}"/>
          </ac:spMkLst>
        </pc:spChg>
        <pc:grpChg chg="mod">
          <ac:chgData name="Brecht, Michaela [ZAB]" userId="7ab733e3-3282-4c3a-a2e4-c65d1350835e" providerId="ADAL" clId="{DE08A91C-5E19-453D-AD86-4C051712EF84}" dt="2023-11-03T13:10:36.592" v="2176" actId="14100"/>
          <ac:grpSpMkLst>
            <pc:docMk/>
            <pc:sldMk cId="3299368026" sldId="2034"/>
            <ac:grpSpMk id="36" creationId="{9E8777F4-19C9-8090-7576-16FB426D6AC4}"/>
          </ac:grpSpMkLst>
        </pc:grpChg>
        <pc:grpChg chg="mod">
          <ac:chgData name="Brecht, Michaela [ZAB]" userId="7ab733e3-3282-4c3a-a2e4-c65d1350835e" providerId="ADAL" clId="{DE08A91C-5E19-453D-AD86-4C051712EF84}" dt="2023-11-03T13:12:38.188" v="2309" actId="14100"/>
          <ac:grpSpMkLst>
            <pc:docMk/>
            <pc:sldMk cId="3299368026" sldId="2034"/>
            <ac:grpSpMk id="39" creationId="{DB93C253-33C6-1A5B-0064-66693EFA76CD}"/>
          </ac:grpSpMkLst>
        </pc:grpChg>
        <pc:grpChg chg="mod">
          <ac:chgData name="Brecht, Michaela [ZAB]" userId="7ab733e3-3282-4c3a-a2e4-c65d1350835e" providerId="ADAL" clId="{DE08A91C-5E19-453D-AD86-4C051712EF84}" dt="2023-11-03T13:33:52" v="2942"/>
          <ac:grpSpMkLst>
            <pc:docMk/>
            <pc:sldMk cId="3299368026" sldId="2034"/>
            <ac:grpSpMk id="50" creationId="{E160535F-C5E2-BE73-10A0-2E8C24986C6E}"/>
          </ac:grpSpMkLst>
        </pc:grpChg>
        <pc:inkChg chg="add mod">
          <ac:chgData name="Brecht, Michaela [ZAB]" userId="7ab733e3-3282-4c3a-a2e4-c65d1350835e" providerId="ADAL" clId="{DE08A91C-5E19-453D-AD86-4C051712EF84}" dt="2023-11-03T13:09:50.065" v="2169"/>
          <ac:inkMkLst>
            <pc:docMk/>
            <pc:sldMk cId="3299368026" sldId="2034"/>
            <ac:inkMk id="34" creationId="{3C308542-57BC-B10A-D4D6-4EBA0F866541}"/>
          </ac:inkMkLst>
        </pc:inkChg>
        <pc:inkChg chg="add mod">
          <ac:chgData name="Brecht, Michaela [ZAB]" userId="7ab733e3-3282-4c3a-a2e4-c65d1350835e" providerId="ADAL" clId="{DE08A91C-5E19-453D-AD86-4C051712EF84}" dt="2023-11-03T13:09:50.065" v="2169"/>
          <ac:inkMkLst>
            <pc:docMk/>
            <pc:sldMk cId="3299368026" sldId="2034"/>
            <ac:inkMk id="35" creationId="{050BC79C-14D4-346D-137B-DFE690239E3A}"/>
          </ac:inkMkLst>
        </pc:inkChg>
        <pc:inkChg chg="add mod">
          <ac:chgData name="Brecht, Michaela [ZAB]" userId="7ab733e3-3282-4c3a-a2e4-c65d1350835e" providerId="ADAL" clId="{DE08A91C-5E19-453D-AD86-4C051712EF84}" dt="2023-11-03T13:09:57.880" v="2172"/>
          <ac:inkMkLst>
            <pc:docMk/>
            <pc:sldMk cId="3299368026" sldId="2034"/>
            <ac:inkMk id="37" creationId="{C0F8792B-B1A0-6A6C-B239-24B1E35FD781}"/>
          </ac:inkMkLst>
        </pc:inkChg>
        <pc:inkChg chg="add mod">
          <ac:chgData name="Brecht, Michaela [ZAB]" userId="7ab733e3-3282-4c3a-a2e4-c65d1350835e" providerId="ADAL" clId="{DE08A91C-5E19-453D-AD86-4C051712EF84}" dt="2023-11-03T13:09:57.880" v="2172"/>
          <ac:inkMkLst>
            <pc:docMk/>
            <pc:sldMk cId="3299368026" sldId="2034"/>
            <ac:inkMk id="38" creationId="{5A2C69BE-9C5B-86EF-9A7D-5430D83E27E3}"/>
          </ac:inkMkLst>
        </pc:inkChg>
        <pc:inkChg chg="add">
          <ac:chgData name="Brecht, Michaela [ZAB]" userId="7ab733e3-3282-4c3a-a2e4-c65d1350835e" providerId="ADAL" clId="{DE08A91C-5E19-453D-AD86-4C051712EF84}" dt="2023-11-03T13:10:04.646" v="2173" actId="9405"/>
          <ac:inkMkLst>
            <pc:docMk/>
            <pc:sldMk cId="3299368026" sldId="2034"/>
            <ac:inkMk id="40" creationId="{DD0C8CAE-55F0-AD80-C02D-565F01119FB5}"/>
          </ac:inkMkLst>
        </pc:inkChg>
        <pc:inkChg chg="add mod">
          <ac:chgData name="Brecht, Michaela [ZAB]" userId="7ab733e3-3282-4c3a-a2e4-c65d1350835e" providerId="ADAL" clId="{DE08A91C-5E19-453D-AD86-4C051712EF84}" dt="2023-11-03T13:33:52" v="2942"/>
          <ac:inkMkLst>
            <pc:docMk/>
            <pc:sldMk cId="3299368026" sldId="2034"/>
            <ac:inkMk id="48" creationId="{B37DBE31-BB6D-5D2F-B3B6-4E369BA9DB3A}"/>
          </ac:inkMkLst>
        </pc:inkChg>
        <pc:inkChg chg="add mod">
          <ac:chgData name="Brecht, Michaela [ZAB]" userId="7ab733e3-3282-4c3a-a2e4-c65d1350835e" providerId="ADAL" clId="{DE08A91C-5E19-453D-AD86-4C051712EF84}" dt="2023-11-03T13:33:52" v="2942"/>
          <ac:inkMkLst>
            <pc:docMk/>
            <pc:sldMk cId="3299368026" sldId="2034"/>
            <ac:inkMk id="49" creationId="{63B10810-DAD6-D9F9-3432-CC37DB10646A}"/>
          </ac:inkMkLst>
        </pc:inkChg>
      </pc:sldChg>
      <pc:sldChg chg="addSp delSp modSp add mod">
        <pc:chgData name="Brecht, Michaela [ZAB]" userId="7ab733e3-3282-4c3a-a2e4-c65d1350835e" providerId="ADAL" clId="{DE08A91C-5E19-453D-AD86-4C051712EF84}" dt="2023-11-06T07:45:49.503" v="5899" actId="1076"/>
        <pc:sldMkLst>
          <pc:docMk/>
          <pc:sldMk cId="2192295956" sldId="2035"/>
        </pc:sldMkLst>
        <pc:spChg chg="del">
          <ac:chgData name="Brecht, Michaela [ZAB]" userId="7ab733e3-3282-4c3a-a2e4-c65d1350835e" providerId="ADAL" clId="{DE08A91C-5E19-453D-AD86-4C051712EF84}" dt="2023-11-03T13:22:56.899" v="2543" actId="478"/>
          <ac:spMkLst>
            <pc:docMk/>
            <pc:sldMk cId="2192295956" sldId="2035"/>
            <ac:spMk id="2" creationId="{CA7E5CEC-689C-EDA2-BC4F-1A054AB0A632}"/>
          </ac:spMkLst>
        </pc:spChg>
        <pc:spChg chg="del">
          <ac:chgData name="Brecht, Michaela [ZAB]" userId="7ab733e3-3282-4c3a-a2e4-c65d1350835e" providerId="ADAL" clId="{DE08A91C-5E19-453D-AD86-4C051712EF84}" dt="2023-11-03T12:44:47.093" v="610" actId="478"/>
          <ac:spMkLst>
            <pc:docMk/>
            <pc:sldMk cId="2192295956" sldId="2035"/>
            <ac:spMk id="4" creationId="{C506A931-E1A3-DCF6-DF58-64F03D0299AC}"/>
          </ac:spMkLst>
        </pc:spChg>
        <pc:spChg chg="del mod">
          <ac:chgData name="Brecht, Michaela [ZAB]" userId="7ab733e3-3282-4c3a-a2e4-c65d1350835e" providerId="ADAL" clId="{DE08A91C-5E19-453D-AD86-4C051712EF84}" dt="2023-11-03T13:28:57.015" v="2754" actId="478"/>
          <ac:spMkLst>
            <pc:docMk/>
            <pc:sldMk cId="2192295956" sldId="2035"/>
            <ac:spMk id="5" creationId="{C93D9A1E-C1A4-AC45-BFB5-5351922E4FE7}"/>
          </ac:spMkLst>
        </pc:spChg>
        <pc:spChg chg="del">
          <ac:chgData name="Brecht, Michaela [ZAB]" userId="7ab733e3-3282-4c3a-a2e4-c65d1350835e" providerId="ADAL" clId="{DE08A91C-5E19-453D-AD86-4C051712EF84}" dt="2023-11-03T13:04:08.920" v="1917" actId="478"/>
          <ac:spMkLst>
            <pc:docMk/>
            <pc:sldMk cId="2192295956" sldId="2035"/>
            <ac:spMk id="6" creationId="{84460B47-C408-7A34-B361-FE89C6272382}"/>
          </ac:spMkLst>
        </pc:spChg>
        <pc:spChg chg="del">
          <ac:chgData name="Brecht, Michaela [ZAB]" userId="7ab733e3-3282-4c3a-a2e4-c65d1350835e" providerId="ADAL" clId="{DE08A91C-5E19-453D-AD86-4C051712EF84}" dt="2023-11-03T12:45:13.718" v="623" actId="478"/>
          <ac:spMkLst>
            <pc:docMk/>
            <pc:sldMk cId="2192295956" sldId="2035"/>
            <ac:spMk id="9" creationId="{2ECDB4CD-5189-D77D-976D-B65E4D52C3E4}"/>
          </ac:spMkLst>
        </pc:spChg>
        <pc:spChg chg="del">
          <ac:chgData name="Brecht, Michaela [ZAB]" userId="7ab733e3-3282-4c3a-a2e4-c65d1350835e" providerId="ADAL" clId="{DE08A91C-5E19-453D-AD86-4C051712EF84}" dt="2023-11-03T12:45:11.204" v="622" actId="478"/>
          <ac:spMkLst>
            <pc:docMk/>
            <pc:sldMk cId="2192295956" sldId="2035"/>
            <ac:spMk id="10" creationId="{DE2C8843-B6F3-CA3A-167B-06F192E69FD6}"/>
          </ac:spMkLst>
        </pc:spChg>
        <pc:spChg chg="del">
          <ac:chgData name="Brecht, Michaela [ZAB]" userId="7ab733e3-3282-4c3a-a2e4-c65d1350835e" providerId="ADAL" clId="{DE08A91C-5E19-453D-AD86-4C051712EF84}" dt="2023-11-03T12:44:44.255" v="609" actId="478"/>
          <ac:spMkLst>
            <pc:docMk/>
            <pc:sldMk cId="2192295956" sldId="2035"/>
            <ac:spMk id="11" creationId="{5101A0B3-C100-19D4-84FF-0748E80BAA27}"/>
          </ac:spMkLst>
        </pc:spChg>
        <pc:spChg chg="add del mod">
          <ac:chgData name="Brecht, Michaela [ZAB]" userId="7ab733e3-3282-4c3a-a2e4-c65d1350835e" providerId="ADAL" clId="{DE08A91C-5E19-453D-AD86-4C051712EF84}" dt="2023-11-03T13:04:05.701" v="1916" actId="478"/>
          <ac:spMkLst>
            <pc:docMk/>
            <pc:sldMk cId="2192295956" sldId="2035"/>
            <ac:spMk id="12" creationId="{9A082A65-45A7-3D54-9A1B-FBF01E5D48C7}"/>
          </ac:spMkLst>
        </pc:spChg>
        <pc:spChg chg="del">
          <ac:chgData name="Brecht, Michaela [ZAB]" userId="7ab733e3-3282-4c3a-a2e4-c65d1350835e" providerId="ADAL" clId="{DE08A91C-5E19-453D-AD86-4C051712EF84}" dt="2023-11-03T12:45:09.213" v="621" actId="478"/>
          <ac:spMkLst>
            <pc:docMk/>
            <pc:sldMk cId="2192295956" sldId="2035"/>
            <ac:spMk id="13" creationId="{D1B34B21-B615-FA8E-0982-0965EA3BF30F}"/>
          </ac:spMkLst>
        </pc:spChg>
        <pc:spChg chg="add del mod">
          <ac:chgData name="Brecht, Michaela [ZAB]" userId="7ab733e3-3282-4c3a-a2e4-c65d1350835e" providerId="ADAL" clId="{DE08A91C-5E19-453D-AD86-4C051712EF84}" dt="2023-11-03T13:22:52.132" v="2542" actId="478"/>
          <ac:spMkLst>
            <pc:docMk/>
            <pc:sldMk cId="2192295956" sldId="2035"/>
            <ac:spMk id="14" creationId="{01667431-1562-4376-A92F-D2EB74A3A668}"/>
          </ac:spMkLst>
        </pc:spChg>
        <pc:spChg chg="add mod">
          <ac:chgData name="Brecht, Michaela [ZAB]" userId="7ab733e3-3282-4c3a-a2e4-c65d1350835e" providerId="ADAL" clId="{DE08A91C-5E19-453D-AD86-4C051712EF84}" dt="2023-11-03T13:55:25.898" v="3913" actId="1076"/>
          <ac:spMkLst>
            <pc:docMk/>
            <pc:sldMk cId="2192295956" sldId="2035"/>
            <ac:spMk id="15" creationId="{699465A9-4BB1-EF8C-6C97-447794CAF2DF}"/>
          </ac:spMkLst>
        </pc:spChg>
        <pc:spChg chg="add del mod">
          <ac:chgData name="Brecht, Michaela [ZAB]" userId="7ab733e3-3282-4c3a-a2e4-c65d1350835e" providerId="ADAL" clId="{DE08A91C-5E19-453D-AD86-4C051712EF84}" dt="2023-11-03T13:30:07.029" v="2817" actId="478"/>
          <ac:spMkLst>
            <pc:docMk/>
            <pc:sldMk cId="2192295956" sldId="2035"/>
            <ac:spMk id="16" creationId="{755E9321-93CB-8E3E-B597-B3D08ECEA4E1}"/>
          </ac:spMkLst>
        </pc:spChg>
        <pc:spChg chg="add del mod">
          <ac:chgData name="Brecht, Michaela [ZAB]" userId="7ab733e3-3282-4c3a-a2e4-c65d1350835e" providerId="ADAL" clId="{DE08A91C-5E19-453D-AD86-4C051712EF84}" dt="2023-11-03T13:30:14.363" v="2819" actId="478"/>
          <ac:spMkLst>
            <pc:docMk/>
            <pc:sldMk cId="2192295956" sldId="2035"/>
            <ac:spMk id="17" creationId="{C82133F4-ADC0-DBDB-9687-9AC668EA26E1}"/>
          </ac:spMkLst>
        </pc:spChg>
        <pc:spChg chg="add del mod">
          <ac:chgData name="Brecht, Michaela [ZAB]" userId="7ab733e3-3282-4c3a-a2e4-c65d1350835e" providerId="ADAL" clId="{DE08A91C-5E19-453D-AD86-4C051712EF84}" dt="2023-11-03T13:30:18.170" v="2821" actId="478"/>
          <ac:spMkLst>
            <pc:docMk/>
            <pc:sldMk cId="2192295956" sldId="2035"/>
            <ac:spMk id="18" creationId="{5B71A409-C938-AA52-A26C-642E78C7C981}"/>
          </ac:spMkLst>
        </pc:spChg>
        <pc:spChg chg="add del mod">
          <ac:chgData name="Brecht, Michaela [ZAB]" userId="7ab733e3-3282-4c3a-a2e4-c65d1350835e" providerId="ADAL" clId="{DE08A91C-5E19-453D-AD86-4C051712EF84}" dt="2023-11-03T13:24:08.082" v="2562" actId="478"/>
          <ac:spMkLst>
            <pc:docMk/>
            <pc:sldMk cId="2192295956" sldId="2035"/>
            <ac:spMk id="19" creationId="{4B03B3BD-AA78-0557-5944-4F6869EB0FE1}"/>
          </ac:spMkLst>
        </pc:spChg>
        <pc:spChg chg="add del mod">
          <ac:chgData name="Brecht, Michaela [ZAB]" userId="7ab733e3-3282-4c3a-a2e4-c65d1350835e" providerId="ADAL" clId="{DE08A91C-5E19-453D-AD86-4C051712EF84}" dt="2023-11-03T13:24:08.082" v="2562" actId="478"/>
          <ac:spMkLst>
            <pc:docMk/>
            <pc:sldMk cId="2192295956" sldId="2035"/>
            <ac:spMk id="20" creationId="{4FEDA0CE-49E1-A903-C642-4EA96C13726B}"/>
          </ac:spMkLst>
        </pc:spChg>
        <pc:spChg chg="add del mod">
          <ac:chgData name="Brecht, Michaela [ZAB]" userId="7ab733e3-3282-4c3a-a2e4-c65d1350835e" providerId="ADAL" clId="{DE08A91C-5E19-453D-AD86-4C051712EF84}" dt="2023-11-03T13:24:08.082" v="2562" actId="478"/>
          <ac:spMkLst>
            <pc:docMk/>
            <pc:sldMk cId="2192295956" sldId="2035"/>
            <ac:spMk id="23" creationId="{F90B74B7-79A7-8E1D-83E5-B7787F83F70B}"/>
          </ac:spMkLst>
        </pc:spChg>
        <pc:spChg chg="add del mod">
          <ac:chgData name="Brecht, Michaela [ZAB]" userId="7ab733e3-3282-4c3a-a2e4-c65d1350835e" providerId="ADAL" clId="{DE08A91C-5E19-453D-AD86-4C051712EF84}" dt="2023-11-03T13:24:08.082" v="2562" actId="478"/>
          <ac:spMkLst>
            <pc:docMk/>
            <pc:sldMk cId="2192295956" sldId="2035"/>
            <ac:spMk id="25" creationId="{281ACF73-A805-3FB3-90D3-9D321F4F5091}"/>
          </ac:spMkLst>
        </pc:spChg>
        <pc:spChg chg="add del">
          <ac:chgData name="Brecht, Michaela [ZAB]" userId="7ab733e3-3282-4c3a-a2e4-c65d1350835e" providerId="ADAL" clId="{DE08A91C-5E19-453D-AD86-4C051712EF84}" dt="2023-11-03T13:47:53.887" v="3714" actId="478"/>
          <ac:spMkLst>
            <pc:docMk/>
            <pc:sldMk cId="2192295956" sldId="2035"/>
            <ac:spMk id="31" creationId="{FA0DDB8B-142D-B22B-0D89-63C4984AE78D}"/>
          </ac:spMkLst>
        </pc:spChg>
        <pc:spChg chg="add mod">
          <ac:chgData name="Brecht, Michaela [ZAB]" userId="7ab733e3-3282-4c3a-a2e4-c65d1350835e" providerId="ADAL" clId="{DE08A91C-5E19-453D-AD86-4C051712EF84}" dt="2023-11-03T13:45:35.237" v="3591"/>
          <ac:spMkLst>
            <pc:docMk/>
            <pc:sldMk cId="2192295956" sldId="2035"/>
            <ac:spMk id="34" creationId="{05A596C3-61A4-B3E0-E611-5F2BC093EBE6}"/>
          </ac:spMkLst>
        </pc:spChg>
        <pc:spChg chg="add mod">
          <ac:chgData name="Brecht, Michaela [ZAB]" userId="7ab733e3-3282-4c3a-a2e4-c65d1350835e" providerId="ADAL" clId="{DE08A91C-5E19-453D-AD86-4C051712EF84}" dt="2023-11-03T13:44:32.530" v="3581" actId="1076"/>
          <ac:spMkLst>
            <pc:docMk/>
            <pc:sldMk cId="2192295956" sldId="2035"/>
            <ac:spMk id="36" creationId="{09365CB4-E553-981E-9641-B5965ED0251F}"/>
          </ac:spMkLst>
        </pc:spChg>
        <pc:spChg chg="add mod">
          <ac:chgData name="Brecht, Michaela [ZAB]" userId="7ab733e3-3282-4c3a-a2e4-c65d1350835e" providerId="ADAL" clId="{DE08A91C-5E19-453D-AD86-4C051712EF84}" dt="2023-11-03T13:48:31.603" v="3721" actId="13926"/>
          <ac:spMkLst>
            <pc:docMk/>
            <pc:sldMk cId="2192295956" sldId="2035"/>
            <ac:spMk id="38" creationId="{BA5C35A2-6A8C-C3AC-03D9-5DE97D21EEF9}"/>
          </ac:spMkLst>
        </pc:spChg>
        <pc:spChg chg="add mod">
          <ac:chgData name="Brecht, Michaela [ZAB]" userId="7ab733e3-3282-4c3a-a2e4-c65d1350835e" providerId="ADAL" clId="{DE08A91C-5E19-453D-AD86-4C051712EF84}" dt="2023-11-03T13:41:39.114" v="3496" actId="404"/>
          <ac:spMkLst>
            <pc:docMk/>
            <pc:sldMk cId="2192295956" sldId="2035"/>
            <ac:spMk id="40" creationId="{E884ABB0-2CF5-0477-A765-6D5E6084E302}"/>
          </ac:spMkLst>
        </pc:spChg>
        <pc:spChg chg="add del mod">
          <ac:chgData name="Brecht, Michaela [ZAB]" userId="7ab733e3-3282-4c3a-a2e4-c65d1350835e" providerId="ADAL" clId="{DE08A91C-5E19-453D-AD86-4C051712EF84}" dt="2023-11-03T13:46:30.291" v="3623" actId="478"/>
          <ac:spMkLst>
            <pc:docMk/>
            <pc:sldMk cId="2192295956" sldId="2035"/>
            <ac:spMk id="41" creationId="{62B39435-F50D-1682-89AB-2293A71993F7}"/>
          </ac:spMkLst>
        </pc:spChg>
        <pc:spChg chg="add del mod">
          <ac:chgData name="Brecht, Michaela [ZAB]" userId="7ab733e3-3282-4c3a-a2e4-c65d1350835e" providerId="ADAL" clId="{DE08A91C-5E19-453D-AD86-4C051712EF84}" dt="2023-11-03T13:37:55.259" v="3317" actId="478"/>
          <ac:spMkLst>
            <pc:docMk/>
            <pc:sldMk cId="2192295956" sldId="2035"/>
            <ac:spMk id="43" creationId="{0D6F83F1-EF50-4510-9A6D-27AAC8449CA8}"/>
          </ac:spMkLst>
        </pc:spChg>
        <pc:spChg chg="add mod">
          <ac:chgData name="Brecht, Michaela [ZAB]" userId="7ab733e3-3282-4c3a-a2e4-c65d1350835e" providerId="ADAL" clId="{DE08A91C-5E19-453D-AD86-4C051712EF84}" dt="2023-11-06T07:40:18.367" v="5759" actId="113"/>
          <ac:spMkLst>
            <pc:docMk/>
            <pc:sldMk cId="2192295956" sldId="2035"/>
            <ac:spMk id="45" creationId="{F530F298-A250-F4C6-4A88-00295364C4CA}"/>
          </ac:spMkLst>
        </pc:spChg>
        <pc:spChg chg="add mod">
          <ac:chgData name="Brecht, Michaela [ZAB]" userId="7ab733e3-3282-4c3a-a2e4-c65d1350835e" providerId="ADAL" clId="{DE08A91C-5E19-453D-AD86-4C051712EF84}" dt="2023-11-03T13:46:03.781" v="3610" actId="1076"/>
          <ac:spMkLst>
            <pc:docMk/>
            <pc:sldMk cId="2192295956" sldId="2035"/>
            <ac:spMk id="47" creationId="{DF0C1C13-59D4-8031-CD06-E018264C20B6}"/>
          </ac:spMkLst>
        </pc:spChg>
        <pc:spChg chg="add mod">
          <ac:chgData name="Brecht, Michaela [ZAB]" userId="7ab733e3-3282-4c3a-a2e4-c65d1350835e" providerId="ADAL" clId="{DE08A91C-5E19-453D-AD86-4C051712EF84}" dt="2023-11-03T13:58:20.144" v="3950" actId="1038"/>
          <ac:spMkLst>
            <pc:docMk/>
            <pc:sldMk cId="2192295956" sldId="2035"/>
            <ac:spMk id="48" creationId="{F83C4C00-449A-A73F-A961-FF69E0B88325}"/>
          </ac:spMkLst>
        </pc:spChg>
        <pc:spChg chg="add mod">
          <ac:chgData name="Brecht, Michaela [ZAB]" userId="7ab733e3-3282-4c3a-a2e4-c65d1350835e" providerId="ADAL" clId="{DE08A91C-5E19-453D-AD86-4C051712EF84}" dt="2023-11-06T07:45:49.503" v="5899" actId="1076"/>
          <ac:spMkLst>
            <pc:docMk/>
            <pc:sldMk cId="2192295956" sldId="2035"/>
            <ac:spMk id="49" creationId="{E81F1E66-1B6B-6EE0-4458-FEABD49BE373}"/>
          </ac:spMkLst>
        </pc:spChg>
        <pc:spChg chg="add mod">
          <ac:chgData name="Brecht, Michaela [ZAB]" userId="7ab733e3-3282-4c3a-a2e4-c65d1350835e" providerId="ADAL" clId="{DE08A91C-5E19-453D-AD86-4C051712EF84}" dt="2023-11-03T13:57:25.175" v="3926" actId="20577"/>
          <ac:spMkLst>
            <pc:docMk/>
            <pc:sldMk cId="2192295956" sldId="2035"/>
            <ac:spMk id="51" creationId="{BD8CB89A-0284-B89B-B2BD-1E1F4ADD2343}"/>
          </ac:spMkLst>
        </pc:spChg>
      </pc:sldChg>
      <pc:sldChg chg="addSp delSp modSp add del mod">
        <pc:chgData name="Brecht, Michaela [ZAB]" userId="7ab733e3-3282-4c3a-a2e4-c65d1350835e" providerId="ADAL" clId="{DE08A91C-5E19-453D-AD86-4C051712EF84}" dt="2023-11-03T14:24:36.476" v="5055" actId="2696"/>
        <pc:sldMkLst>
          <pc:docMk/>
          <pc:sldMk cId="3354562159" sldId="2036"/>
        </pc:sldMkLst>
        <pc:spChg chg="mod">
          <ac:chgData name="Brecht, Michaela [ZAB]" userId="7ab733e3-3282-4c3a-a2e4-c65d1350835e" providerId="ADAL" clId="{DE08A91C-5E19-453D-AD86-4C051712EF84}" dt="2023-11-03T13:50:50.295" v="3741" actId="1036"/>
          <ac:spMkLst>
            <pc:docMk/>
            <pc:sldMk cId="3354562159" sldId="2036"/>
            <ac:spMk id="2" creationId="{E548E0A0-1FA2-3C9C-0C8B-135901E83866}"/>
          </ac:spMkLst>
        </pc:spChg>
        <pc:spChg chg="mod">
          <ac:chgData name="Brecht, Michaela [ZAB]" userId="7ab733e3-3282-4c3a-a2e4-c65d1350835e" providerId="ADAL" clId="{DE08A91C-5E19-453D-AD86-4C051712EF84}" dt="2023-11-03T13:50:50.295" v="3741" actId="1036"/>
          <ac:spMkLst>
            <pc:docMk/>
            <pc:sldMk cId="3354562159" sldId="2036"/>
            <ac:spMk id="3" creationId="{B7AB13D9-6E62-D093-549F-04EA46F86EBC}"/>
          </ac:spMkLst>
        </pc:spChg>
        <pc:spChg chg="mod">
          <ac:chgData name="Brecht, Michaela [ZAB]" userId="7ab733e3-3282-4c3a-a2e4-c65d1350835e" providerId="ADAL" clId="{DE08A91C-5E19-453D-AD86-4C051712EF84}" dt="2023-11-03T14:02:11.153" v="4031" actId="20577"/>
          <ac:spMkLst>
            <pc:docMk/>
            <pc:sldMk cId="3354562159" sldId="2036"/>
            <ac:spMk id="4" creationId="{C8F7F793-4112-6CBD-0DB6-230846190693}"/>
          </ac:spMkLst>
        </pc:spChg>
        <pc:spChg chg="add mod">
          <ac:chgData name="Brecht, Michaela [ZAB]" userId="7ab733e3-3282-4c3a-a2e4-c65d1350835e" providerId="ADAL" clId="{DE08A91C-5E19-453D-AD86-4C051712EF84}" dt="2023-11-03T13:51:22.564" v="3755" actId="13926"/>
          <ac:spMkLst>
            <pc:docMk/>
            <pc:sldMk cId="3354562159" sldId="2036"/>
            <ac:spMk id="5" creationId="{BD216238-8FE1-ED20-10BE-40DB3A3C173E}"/>
          </ac:spMkLst>
        </pc:spChg>
        <pc:spChg chg="mod">
          <ac:chgData name="Brecht, Michaela [ZAB]" userId="7ab733e3-3282-4c3a-a2e4-c65d1350835e" providerId="ADAL" clId="{DE08A91C-5E19-453D-AD86-4C051712EF84}" dt="2023-11-03T14:01:58.868" v="4029" actId="13926"/>
          <ac:spMkLst>
            <pc:docMk/>
            <pc:sldMk cId="3354562159" sldId="2036"/>
            <ac:spMk id="6" creationId="{1E04DB12-726F-DEC3-D807-07E63CC445D6}"/>
          </ac:spMkLst>
        </pc:spChg>
        <pc:spChg chg="mod">
          <ac:chgData name="Brecht, Michaela [ZAB]" userId="7ab733e3-3282-4c3a-a2e4-c65d1350835e" providerId="ADAL" clId="{DE08A91C-5E19-453D-AD86-4C051712EF84}" dt="2023-11-03T13:53:08.508" v="3780" actId="13926"/>
          <ac:spMkLst>
            <pc:docMk/>
            <pc:sldMk cId="3354562159" sldId="2036"/>
            <ac:spMk id="8" creationId="{27AA4760-C0C1-58CE-6F06-C45B85CB0C08}"/>
          </ac:spMkLst>
        </pc:spChg>
        <pc:spChg chg="mod">
          <ac:chgData name="Brecht, Michaela [ZAB]" userId="7ab733e3-3282-4c3a-a2e4-c65d1350835e" providerId="ADAL" clId="{DE08A91C-5E19-453D-AD86-4C051712EF84}" dt="2023-11-03T13:50:50.295" v="3741" actId="1036"/>
          <ac:spMkLst>
            <pc:docMk/>
            <pc:sldMk cId="3354562159" sldId="2036"/>
            <ac:spMk id="9" creationId="{70D43170-AFE3-D0B4-83EA-942FE991EA98}"/>
          </ac:spMkLst>
        </pc:spChg>
        <pc:spChg chg="mod">
          <ac:chgData name="Brecht, Michaela [ZAB]" userId="7ab733e3-3282-4c3a-a2e4-c65d1350835e" providerId="ADAL" clId="{DE08A91C-5E19-453D-AD86-4C051712EF84}" dt="2023-11-03T13:53:11.788" v="3781" actId="13926"/>
          <ac:spMkLst>
            <pc:docMk/>
            <pc:sldMk cId="3354562159" sldId="2036"/>
            <ac:spMk id="10" creationId="{A3B71B38-435E-1740-DDE0-812F49761B81}"/>
          </ac:spMkLst>
        </pc:spChg>
        <pc:spChg chg="mod">
          <ac:chgData name="Brecht, Michaela [ZAB]" userId="7ab733e3-3282-4c3a-a2e4-c65d1350835e" providerId="ADAL" clId="{DE08A91C-5E19-453D-AD86-4C051712EF84}" dt="2023-11-03T13:50:50.295" v="3741" actId="1036"/>
          <ac:spMkLst>
            <pc:docMk/>
            <pc:sldMk cId="3354562159" sldId="2036"/>
            <ac:spMk id="11" creationId="{08379893-B4FD-A388-033F-5328E72C22AF}"/>
          </ac:spMkLst>
        </pc:spChg>
        <pc:spChg chg="add del mod">
          <ac:chgData name="Brecht, Michaela [ZAB]" userId="7ab733e3-3282-4c3a-a2e4-c65d1350835e" providerId="ADAL" clId="{DE08A91C-5E19-453D-AD86-4C051712EF84}" dt="2023-11-03T13:51:47.665" v="3758" actId="478"/>
          <ac:spMkLst>
            <pc:docMk/>
            <pc:sldMk cId="3354562159" sldId="2036"/>
            <ac:spMk id="12" creationId="{B8BC766C-8AA5-FE5D-41F2-7AEF07D956CE}"/>
          </ac:spMkLst>
        </pc:spChg>
        <pc:spChg chg="add mod">
          <ac:chgData name="Brecht, Michaela [ZAB]" userId="7ab733e3-3282-4c3a-a2e4-c65d1350835e" providerId="ADAL" clId="{DE08A91C-5E19-453D-AD86-4C051712EF84}" dt="2023-11-03T14:02:48.042" v="4038"/>
          <ac:spMkLst>
            <pc:docMk/>
            <pc:sldMk cId="3354562159" sldId="2036"/>
            <ac:spMk id="13" creationId="{149B5E20-AF72-53D7-7863-6A769F393F71}"/>
          </ac:spMkLst>
        </pc:spChg>
        <pc:spChg chg="add mod">
          <ac:chgData name="Brecht, Michaela [ZAB]" userId="7ab733e3-3282-4c3a-a2e4-c65d1350835e" providerId="ADAL" clId="{DE08A91C-5E19-453D-AD86-4C051712EF84}" dt="2023-11-03T14:03:48.780" v="4114" actId="13926"/>
          <ac:spMkLst>
            <pc:docMk/>
            <pc:sldMk cId="3354562159" sldId="2036"/>
            <ac:spMk id="14" creationId="{246876C4-5F01-B795-2041-59F7459A26D9}"/>
          </ac:spMkLst>
        </pc:spChg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49061376" sldId="2037"/>
        </pc:sldMkLst>
      </pc:sldChg>
      <pc:sldChg chg="addSp delSp modSp add mod">
        <pc:chgData name="Brecht, Michaela [ZAB]" userId="7ab733e3-3282-4c3a-a2e4-c65d1350835e" providerId="ADAL" clId="{DE08A91C-5E19-453D-AD86-4C051712EF84}" dt="2023-11-17T10:48:21.376" v="12336" actId="207"/>
        <pc:sldMkLst>
          <pc:docMk/>
          <pc:sldMk cId="99734381" sldId="2037"/>
        </pc:sldMkLst>
        <pc:spChg chg="add del mod">
          <ac:chgData name="Brecht, Michaela [ZAB]" userId="7ab733e3-3282-4c3a-a2e4-c65d1350835e" providerId="ADAL" clId="{DE08A91C-5E19-453D-AD86-4C051712EF84}" dt="2023-11-06T08:08:21.059" v="6841" actId="21"/>
          <ac:spMkLst>
            <pc:docMk/>
            <pc:sldMk cId="99734381" sldId="2037"/>
            <ac:spMk id="2" creationId="{2F7F7800-BC54-4FA1-45FB-E17E3E80FA32}"/>
          </ac:spMkLst>
        </pc:spChg>
        <pc:spChg chg="mod">
          <ac:chgData name="Brecht, Michaela [ZAB]" userId="7ab733e3-3282-4c3a-a2e4-c65d1350835e" providerId="ADAL" clId="{DE08A91C-5E19-453D-AD86-4C051712EF84}" dt="2023-11-16T15:32:29.666" v="11985" actId="20577"/>
          <ac:spMkLst>
            <pc:docMk/>
            <pc:sldMk cId="99734381" sldId="2037"/>
            <ac:spMk id="2" creationId="{8904F6CF-9561-DBA6-1784-1CCE9E6A95F5}"/>
          </ac:spMkLst>
        </pc:spChg>
        <pc:spChg chg="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2" creationId="{E548E0A0-1FA2-3C9C-0C8B-135901E83866}"/>
          </ac:spMkLst>
        </pc:spChg>
        <pc:spChg chg="del">
          <ac:chgData name="Brecht, Michaela [ZAB]" userId="7ab733e3-3282-4c3a-a2e4-c65d1350835e" providerId="ADAL" clId="{DE08A91C-5E19-453D-AD86-4C051712EF84}" dt="2023-11-03T14:09:59.099" v="4212" actId="478"/>
          <ac:spMkLst>
            <pc:docMk/>
            <pc:sldMk cId="99734381" sldId="2037"/>
            <ac:spMk id="3" creationId="{B7AB13D9-6E62-D093-549F-04EA46F86EBC}"/>
          </ac:spMkLst>
        </pc:spChg>
        <pc:spChg chg="del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4" creationId="{C8F7F793-4112-6CBD-0DB6-230846190693}"/>
          </ac:spMkLst>
        </pc:spChg>
        <pc:spChg chg="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5" creationId="{BD216238-8FE1-ED20-10BE-40DB3A3C173E}"/>
          </ac:spMkLst>
        </pc:spChg>
        <pc:spChg chg="del mod">
          <ac:chgData name="Brecht, Michaela [ZAB]" userId="7ab733e3-3282-4c3a-a2e4-c65d1350835e" providerId="ADAL" clId="{DE08A91C-5E19-453D-AD86-4C051712EF84}" dt="2023-11-03T14:26:30.313" v="5108" actId="478"/>
          <ac:spMkLst>
            <pc:docMk/>
            <pc:sldMk cId="99734381" sldId="2037"/>
            <ac:spMk id="6" creationId="{1E04DB12-726F-DEC3-D807-07E63CC445D6}"/>
          </ac:spMkLst>
        </pc:spChg>
        <pc:spChg chg="del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7" creationId="{D357A6E2-C7D0-30A1-4DBD-F60F64D5C399}"/>
          </ac:spMkLst>
        </pc:spChg>
        <pc:spChg chg="del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8" creationId="{27AA4760-C0C1-58CE-6F06-C45B85CB0C08}"/>
          </ac:spMkLst>
        </pc:spChg>
        <pc:spChg chg="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9" creationId="{70D43170-AFE3-D0B4-83EA-942FE991EA98}"/>
          </ac:spMkLst>
        </pc:spChg>
        <pc:spChg chg="del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0" creationId="{A3B71B38-435E-1740-DDE0-812F49761B81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1" creationId="{08379893-B4FD-A388-033F-5328E72C22AF}"/>
          </ac:spMkLst>
        </pc:spChg>
        <pc:spChg chg="mod">
          <ac:chgData name="Brecht, Michaela [ZAB]" userId="7ab733e3-3282-4c3a-a2e4-c65d1350835e" providerId="ADAL" clId="{DE08A91C-5E19-453D-AD86-4C051712EF84}" dt="2023-11-16T15:12:21.554" v="11926" actId="13926"/>
          <ac:spMkLst>
            <pc:docMk/>
            <pc:sldMk cId="99734381" sldId="2037"/>
            <ac:spMk id="11" creationId="{9B6A8782-5488-56B2-9E4F-F4883C1000C8}"/>
          </ac:spMkLst>
        </pc:spChg>
        <pc:spChg chg="mod">
          <ac:chgData name="Brecht, Michaela [ZAB]" userId="7ab733e3-3282-4c3a-a2e4-c65d1350835e" providerId="ADAL" clId="{DE08A91C-5E19-453D-AD86-4C051712EF84}" dt="2023-11-16T15:10:03.906" v="11851" actId="1076"/>
          <ac:spMkLst>
            <pc:docMk/>
            <pc:sldMk cId="99734381" sldId="2037"/>
            <ac:spMk id="12" creationId="{4AE3BC6F-94D7-19BF-9C27-19A88C017CEE}"/>
          </ac:spMkLst>
        </pc:spChg>
        <pc:spChg chg="del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3" creationId="{149B5E20-AF72-53D7-7863-6A769F393F71}"/>
          </ac:spMkLst>
        </pc:spChg>
        <pc:spChg chg="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4" creationId="{246876C4-5F01-B795-2041-59F7459A26D9}"/>
          </ac:spMkLst>
        </pc:spChg>
        <pc:spChg chg="mod">
          <ac:chgData name="Brecht, Michaela [ZAB]" userId="7ab733e3-3282-4c3a-a2e4-c65d1350835e" providerId="ADAL" clId="{DE08A91C-5E19-453D-AD86-4C051712EF84}" dt="2023-11-16T15:32:12.882" v="11984" actId="13926"/>
          <ac:spMkLst>
            <pc:docMk/>
            <pc:sldMk cId="99734381" sldId="2037"/>
            <ac:spMk id="14" creationId="{BE297010-9A94-7018-CFB3-B842EA040840}"/>
          </ac:spMkLst>
        </pc:spChg>
        <pc:spChg chg="add del mod">
          <ac:chgData name="Brecht, Michaela [ZAB]" userId="7ab733e3-3282-4c3a-a2e4-c65d1350835e" providerId="ADAL" clId="{DE08A91C-5E19-453D-AD86-4C051712EF84}" dt="2023-11-03T14:11:49.830" v="4221" actId="478"/>
          <ac:spMkLst>
            <pc:docMk/>
            <pc:sldMk cId="99734381" sldId="2037"/>
            <ac:spMk id="15" creationId="{2C240B50-F62F-C353-354F-918A02CD65F7}"/>
          </ac:spMkLst>
        </pc:spChg>
        <pc:spChg chg="add del mod">
          <ac:chgData name="Brecht, Michaela [ZAB]" userId="7ab733e3-3282-4c3a-a2e4-c65d1350835e" providerId="ADAL" clId="{DE08A91C-5E19-453D-AD86-4C051712EF84}" dt="2023-11-16T15:10:37.078" v="11886" actId="478"/>
          <ac:spMkLst>
            <pc:docMk/>
            <pc:sldMk cId="99734381" sldId="2037"/>
            <ac:spMk id="16" creationId="{9C422DB7-3BA1-6E68-B74F-767A93FBFB7F}"/>
          </ac:spMkLst>
        </pc:spChg>
        <pc:spChg chg="add mod">
          <ac:chgData name="Brecht, Michaela [ZAB]" userId="7ab733e3-3282-4c3a-a2e4-c65d1350835e" providerId="ADAL" clId="{DE08A91C-5E19-453D-AD86-4C051712EF84}" dt="2023-11-17T10:48:21.376" v="12336" actId="207"/>
          <ac:spMkLst>
            <pc:docMk/>
            <pc:sldMk cId="99734381" sldId="2037"/>
            <ac:spMk id="16" creationId="{EB4F799C-FBD4-7A99-1EC2-EE97B78A6D6D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6" creationId="{F6A6EF19-CCF5-0B8A-649D-E48B8AA46E7B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7" creationId="{E270E5D2-74D7-BBF9-70C0-895AD327F9F6}"/>
          </ac:spMkLst>
        </pc:spChg>
        <pc:spChg chg="add mod">
          <ac:chgData name="Brecht, Michaela [ZAB]" userId="7ab733e3-3282-4c3a-a2e4-c65d1350835e" providerId="ADAL" clId="{DE08A91C-5E19-453D-AD86-4C051712EF84}" dt="2023-11-16T15:09:33.549" v="11838" actId="14100"/>
          <ac:spMkLst>
            <pc:docMk/>
            <pc:sldMk cId="99734381" sldId="2037"/>
            <ac:spMk id="18" creationId="{154D3857-F91C-4D65-C3D9-59E642FA70EF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18" creationId="{2B5628ED-5F86-4568-4248-160657D4E510}"/>
          </ac:spMkLst>
        </pc:spChg>
        <pc:spChg chg="add mod">
          <ac:chgData name="Brecht, Michaela [ZAB]" userId="7ab733e3-3282-4c3a-a2e4-c65d1350835e" providerId="ADAL" clId="{DE08A91C-5E19-453D-AD86-4C051712EF84}" dt="2023-11-16T15:13:14.944" v="11927" actId="1076"/>
          <ac:spMkLst>
            <pc:docMk/>
            <pc:sldMk cId="99734381" sldId="2037"/>
            <ac:spMk id="20" creationId="{6F05770B-3ABD-9255-1BE4-DEF5D2FBFBDC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20" creationId="{E2229B0A-C179-2684-85A9-60D8FE42A0C7}"/>
          </ac:spMkLst>
        </pc:spChg>
        <pc:spChg chg="mod">
          <ac:chgData name="Brecht, Michaela [ZAB]" userId="7ab733e3-3282-4c3a-a2e4-c65d1350835e" providerId="ADAL" clId="{DE08A91C-5E19-453D-AD86-4C051712EF84}" dt="2023-11-17T10:34:07.225" v="12246"/>
          <ac:spMkLst>
            <pc:docMk/>
            <pc:sldMk cId="99734381" sldId="2037"/>
            <ac:spMk id="21" creationId="{20A35DCF-38FC-B9C9-8FDB-8CD724061454}"/>
          </ac:spMkLst>
        </pc:spChg>
        <pc:spChg chg="mod">
          <ac:chgData name="Brecht, Michaela [ZAB]" userId="7ab733e3-3282-4c3a-a2e4-c65d1350835e" providerId="ADAL" clId="{DE08A91C-5E19-453D-AD86-4C051712EF84}" dt="2023-11-17T10:34:07.225" v="12246"/>
          <ac:spMkLst>
            <pc:docMk/>
            <pc:sldMk cId="99734381" sldId="2037"/>
            <ac:spMk id="22" creationId="{D46EC666-1066-11F8-70F0-24EB8EF4C871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23" creationId="{2FC645CE-438E-8135-5D1E-402296EDCF20}"/>
          </ac:spMkLst>
        </pc:spChg>
        <pc:spChg chg="mod">
          <ac:chgData name="Brecht, Michaela [ZAB]" userId="7ab733e3-3282-4c3a-a2e4-c65d1350835e" providerId="ADAL" clId="{DE08A91C-5E19-453D-AD86-4C051712EF84}" dt="2023-11-17T10:34:07.225" v="12246"/>
          <ac:spMkLst>
            <pc:docMk/>
            <pc:sldMk cId="99734381" sldId="2037"/>
            <ac:spMk id="23" creationId="{6CC15FE8-7914-0027-2660-15A71174736D}"/>
          </ac:spMkLst>
        </pc:spChg>
        <pc:spChg chg="mod">
          <ac:chgData name="Brecht, Michaela [ZAB]" userId="7ab733e3-3282-4c3a-a2e4-c65d1350835e" providerId="ADAL" clId="{DE08A91C-5E19-453D-AD86-4C051712EF84}" dt="2023-11-17T10:34:07.225" v="12246"/>
          <ac:spMkLst>
            <pc:docMk/>
            <pc:sldMk cId="99734381" sldId="2037"/>
            <ac:spMk id="24" creationId="{6503622D-7A24-84F1-8AEC-500A73D512B4}"/>
          </ac:spMkLst>
        </pc:spChg>
        <pc:spChg chg="add del mod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26" creationId="{5DA8530A-639E-0630-70DB-F2F7EAB7E141}"/>
          </ac:spMkLst>
        </pc:spChg>
        <pc:spChg chg="mod">
          <ac:chgData name="Brecht, Michaela [ZAB]" userId="7ab733e3-3282-4c3a-a2e4-c65d1350835e" providerId="ADAL" clId="{DE08A91C-5E19-453D-AD86-4C051712EF84}" dt="2023-11-17T10:34:07.225" v="12246"/>
          <ac:spMkLst>
            <pc:docMk/>
            <pc:sldMk cId="99734381" sldId="2037"/>
            <ac:spMk id="26" creationId="{6AC80411-D7A2-A3BD-E26F-1F58E68BED5D}"/>
          </ac:spMkLst>
        </pc:spChg>
        <pc:spChg chg="mod">
          <ac:chgData name="Brecht, Michaela [ZAB]" userId="7ab733e3-3282-4c3a-a2e4-c65d1350835e" providerId="ADAL" clId="{DE08A91C-5E19-453D-AD86-4C051712EF84}" dt="2023-11-17T10:36:43.581" v="12272" actId="20577"/>
          <ac:spMkLst>
            <pc:docMk/>
            <pc:sldMk cId="99734381" sldId="2037"/>
            <ac:spMk id="28" creationId="{31640765-1219-4171-0DC7-407786DD4693}"/>
          </ac:spMkLst>
        </pc:spChg>
        <pc:spChg chg="add mod">
          <ac:chgData name="Brecht, Michaela [ZAB]" userId="7ab733e3-3282-4c3a-a2e4-c65d1350835e" providerId="ADAL" clId="{DE08A91C-5E19-453D-AD86-4C051712EF84}" dt="2023-11-17T10:37:11.648" v="12280" actId="1076"/>
          <ac:spMkLst>
            <pc:docMk/>
            <pc:sldMk cId="99734381" sldId="2037"/>
            <ac:spMk id="29" creationId="{95F608EA-2525-7C2F-9285-CDC4A42DC07D}"/>
          </ac:spMkLst>
        </pc:spChg>
        <pc:spChg chg="add mod">
          <ac:chgData name="Brecht, Michaela [ZAB]" userId="7ab733e3-3282-4c3a-a2e4-c65d1350835e" providerId="ADAL" clId="{DE08A91C-5E19-453D-AD86-4C051712EF84}" dt="2023-11-17T10:37:27.393" v="12300" actId="14100"/>
          <ac:spMkLst>
            <pc:docMk/>
            <pc:sldMk cId="99734381" sldId="2037"/>
            <ac:spMk id="30" creationId="{EE05A8C5-12B8-4405-ACC6-410C059EE9F3}"/>
          </ac:spMkLst>
        </pc:spChg>
        <pc:spChg chg="del">
          <ac:chgData name="Brecht, Michaela [ZAB]" userId="7ab733e3-3282-4c3a-a2e4-c65d1350835e" providerId="ADAL" clId="{DE08A91C-5E19-453D-AD86-4C051712EF84}" dt="2023-11-03T14:27:53.697" v="5154" actId="478"/>
          <ac:spMkLst>
            <pc:docMk/>
            <pc:sldMk cId="99734381" sldId="2037"/>
            <ac:spMk id="33" creationId="{69E80403-1C87-1417-9C7F-190C846F4C8C}"/>
          </ac:spMkLst>
        </pc:spChg>
        <pc:spChg chg="add del mod">
          <ac:chgData name="Brecht, Michaela [ZAB]" userId="7ab733e3-3282-4c3a-a2e4-c65d1350835e" providerId="ADAL" clId="{DE08A91C-5E19-453D-AD86-4C051712EF84}" dt="2023-11-03T14:27:40.931" v="5148" actId="22"/>
          <ac:spMkLst>
            <pc:docMk/>
            <pc:sldMk cId="99734381" sldId="2037"/>
            <ac:spMk id="35" creationId="{E6FC2AD7-58C1-6398-3D54-9568C1097183}"/>
          </ac:spMkLst>
        </pc:spChg>
        <pc:spChg chg="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37" creationId="{9B7C6F37-A9FD-03DC-B0D1-CC3BF93403DE}"/>
          </ac:spMkLst>
        </pc:spChg>
        <pc:spChg chg="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38" creationId="{2674393B-EDC3-D358-00F7-E72A8E2CE1ED}"/>
          </ac:spMkLst>
        </pc:spChg>
        <pc:spChg chg="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39" creationId="{12FB05BB-3B94-9A7C-725E-F298ED51AAC9}"/>
          </ac:spMkLst>
        </pc:spChg>
        <pc:spChg chg="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40" creationId="{F4078079-3D02-B504-C24D-988AFEDB07F9}"/>
          </ac:spMkLst>
        </pc:spChg>
        <pc:spChg chg="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42" creationId="{54BA8DD1-BD6E-CE62-03D1-316FEF1EAE64}"/>
          </ac:spMkLst>
        </pc:spChg>
        <pc:spChg chg="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44" creationId="{89AEF69C-15D5-F9C3-4148-C858B7706FC3}"/>
          </ac:spMkLst>
        </pc:spChg>
        <pc:spChg chg="add mod">
          <ac:chgData name="Brecht, Michaela [ZAB]" userId="7ab733e3-3282-4c3a-a2e4-c65d1350835e" providerId="ADAL" clId="{DE08A91C-5E19-453D-AD86-4C051712EF84}" dt="2023-11-16T09:38:08.283" v="10824"/>
          <ac:spMkLst>
            <pc:docMk/>
            <pc:sldMk cId="99734381" sldId="2037"/>
            <ac:spMk id="45" creationId="{7B8874BC-E817-DB75-446B-2E8604220757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46" creationId="{3F08B2C1-FF81-AD7F-21E5-B2B4E0BDBF21}"/>
          </ac:spMkLst>
        </pc:spChg>
        <pc:spChg chg="add mod">
          <ac:chgData name="Brecht, Michaela [ZAB]" userId="7ab733e3-3282-4c3a-a2e4-c65d1350835e" providerId="ADAL" clId="{DE08A91C-5E19-453D-AD86-4C051712EF84}" dt="2023-11-17T10:33:07.924" v="12245" actId="14100"/>
          <ac:spMkLst>
            <pc:docMk/>
            <pc:sldMk cId="99734381" sldId="2037"/>
            <ac:spMk id="47" creationId="{11891098-7846-F465-7E8E-90F3015FEF91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48" creationId="{DB101781-41B0-AFDE-FE8D-0CA94C3AE24A}"/>
          </ac:spMkLst>
        </pc:spChg>
        <pc:spChg chg="add mod">
          <ac:chgData name="Brecht, Michaela [ZAB]" userId="7ab733e3-3282-4c3a-a2e4-c65d1350835e" providerId="ADAL" clId="{DE08A91C-5E19-453D-AD86-4C051712EF84}" dt="2023-11-16T15:22:40.491" v="11982" actId="13926"/>
          <ac:spMkLst>
            <pc:docMk/>
            <pc:sldMk cId="99734381" sldId="2037"/>
            <ac:spMk id="49" creationId="{6269BFA3-D118-649C-8B4E-896BFE53C5C1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50" creationId="{ECCD948C-432A-8BA2-375A-B151857136A0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51" creationId="{E00BA2D9-03CD-AFCB-D63C-BCA163070561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52" creationId="{8FDBEF78-D0BD-020C-2DAB-FB168C2EA191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53" creationId="{3CAB7096-97E7-BE9A-DB7C-8D61C2E45E42}"/>
          </ac:spMkLst>
        </pc:spChg>
        <pc:spChg chg="add mod">
          <ac:chgData name="Brecht, Michaela [ZAB]" userId="7ab733e3-3282-4c3a-a2e4-c65d1350835e" providerId="ADAL" clId="{DE08A91C-5E19-453D-AD86-4C051712EF84}" dt="2023-11-03T14:29:56.044" v="5260" actId="13926"/>
          <ac:spMkLst>
            <pc:docMk/>
            <pc:sldMk cId="99734381" sldId="2037"/>
            <ac:spMk id="54" creationId="{E4E8BDBA-21A9-4F53-C6A9-FDE441C2A78E}"/>
          </ac:spMkLst>
        </pc:spChg>
        <pc:spChg chg="add mod">
          <ac:chgData name="Brecht, Michaela [ZAB]" userId="7ab733e3-3282-4c3a-a2e4-c65d1350835e" providerId="ADAL" clId="{DE08A91C-5E19-453D-AD86-4C051712EF84}" dt="2023-11-16T15:32:36.497" v="11987" actId="6549"/>
          <ac:spMkLst>
            <pc:docMk/>
            <pc:sldMk cId="99734381" sldId="2037"/>
            <ac:spMk id="55" creationId="{0254A852-6905-AD7C-47AE-8C1A1B8D2312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56" creationId="{5150C89E-94AC-05B1-835D-66F16C595E6C}"/>
          </ac:spMkLst>
        </pc:spChg>
        <pc:spChg chg="add mod">
          <ac:chgData name="Brecht, Michaela [ZAB]" userId="7ab733e3-3282-4c3a-a2e4-c65d1350835e" providerId="ADAL" clId="{DE08A91C-5E19-453D-AD86-4C051712EF84}" dt="2023-11-16T15:32:00.685" v="11983" actId="13926"/>
          <ac:spMkLst>
            <pc:docMk/>
            <pc:sldMk cId="99734381" sldId="2037"/>
            <ac:spMk id="57" creationId="{AE8B59C2-5FFB-CD75-73B7-C33765BD881D}"/>
          </ac:spMkLst>
        </pc:spChg>
        <pc:spChg chg="add mod">
          <ac:chgData name="Brecht, Michaela [ZAB]" userId="7ab733e3-3282-4c3a-a2e4-c65d1350835e" providerId="ADAL" clId="{DE08A91C-5E19-453D-AD86-4C051712EF84}" dt="2023-11-03T14:33:21.635" v="5723" actId="1076"/>
          <ac:spMkLst>
            <pc:docMk/>
            <pc:sldMk cId="99734381" sldId="2037"/>
            <ac:spMk id="58" creationId="{88E70C6B-F61E-02DF-CBA4-B6133CB996F0}"/>
          </ac:spMkLst>
        </pc:spChg>
        <pc:spChg chg="add del mod">
          <ac:chgData name="Brecht, Michaela [ZAB]" userId="7ab733e3-3282-4c3a-a2e4-c65d1350835e" providerId="ADAL" clId="{DE08A91C-5E19-453D-AD86-4C051712EF84}" dt="2023-11-16T15:09:12.090" v="11834" actId="478"/>
          <ac:spMkLst>
            <pc:docMk/>
            <pc:sldMk cId="99734381" sldId="2037"/>
            <ac:spMk id="59" creationId="{90CFB93F-DBD1-EB50-084A-54CFEF63F5F1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60" creationId="{8A9BB674-75EE-40A7-7635-6804669B4874}"/>
          </ac:spMkLst>
        </pc:spChg>
        <pc:spChg chg="add mod">
          <ac:chgData name="Brecht, Michaela [ZAB]" userId="7ab733e3-3282-4c3a-a2e4-c65d1350835e" providerId="ADAL" clId="{DE08A91C-5E19-453D-AD86-4C051712EF84}" dt="2023-11-03T14:27:54.724" v="5155"/>
          <ac:spMkLst>
            <pc:docMk/>
            <pc:sldMk cId="99734381" sldId="2037"/>
            <ac:spMk id="61" creationId="{072FDCA2-FFC8-4A9D-7C5F-FD2B8FD31544}"/>
          </ac:spMkLst>
        </pc:spChg>
        <pc:spChg chg="add mod">
          <ac:chgData name="Brecht, Michaela [ZAB]" userId="7ab733e3-3282-4c3a-a2e4-c65d1350835e" providerId="ADAL" clId="{DE08A91C-5E19-453D-AD86-4C051712EF84}" dt="2023-11-03T14:34:25.770" v="5728" actId="14100"/>
          <ac:spMkLst>
            <pc:docMk/>
            <pc:sldMk cId="99734381" sldId="2037"/>
            <ac:spMk id="62" creationId="{C929F783-DB90-6258-307C-580B9307E33F}"/>
          </ac:spMkLst>
        </pc:spChg>
        <pc:grpChg chg="add mod">
          <ac:chgData name="Brecht, Michaela [ZAB]" userId="7ab733e3-3282-4c3a-a2e4-c65d1350835e" providerId="ADAL" clId="{DE08A91C-5E19-453D-AD86-4C051712EF84}" dt="2023-11-17T10:34:10.136" v="12247" actId="1076"/>
          <ac:grpSpMkLst>
            <pc:docMk/>
            <pc:sldMk cId="99734381" sldId="2037"/>
            <ac:grpSpMk id="19" creationId="{867E5D20-6CE5-AD0E-CE3B-8C64965C969A}"/>
          </ac:grpSpMkLst>
        </pc:grpChg>
        <pc:grpChg chg="del">
          <ac:chgData name="Brecht, Michaela [ZAB]" userId="7ab733e3-3282-4c3a-a2e4-c65d1350835e" providerId="ADAL" clId="{DE08A91C-5E19-453D-AD86-4C051712EF84}" dt="2023-11-03T14:27:53.697" v="5154" actId="478"/>
          <ac:grpSpMkLst>
            <pc:docMk/>
            <pc:sldMk cId="99734381" sldId="2037"/>
            <ac:grpSpMk id="32" creationId="{896DEF93-08C7-8EE7-AD69-F8182519D890}"/>
          </ac:grpSpMkLst>
        </pc:grpChg>
        <pc:grpChg chg="add mod">
          <ac:chgData name="Brecht, Michaela [ZAB]" userId="7ab733e3-3282-4c3a-a2e4-c65d1350835e" providerId="ADAL" clId="{DE08A91C-5E19-453D-AD86-4C051712EF84}" dt="2023-11-03T14:27:54.724" v="5155"/>
          <ac:grpSpMkLst>
            <pc:docMk/>
            <pc:sldMk cId="99734381" sldId="2037"/>
            <ac:grpSpMk id="36" creationId="{88762107-660D-C96A-1A16-8681D5A99C8A}"/>
          </ac:grpSpMkLst>
        </pc:grpChg>
        <pc:cxnChg chg="mod">
          <ac:chgData name="Brecht, Michaela [ZAB]" userId="7ab733e3-3282-4c3a-a2e4-c65d1350835e" providerId="ADAL" clId="{DE08A91C-5E19-453D-AD86-4C051712EF84}" dt="2023-11-17T10:34:07.225" v="12246"/>
          <ac:cxnSpMkLst>
            <pc:docMk/>
            <pc:sldMk cId="99734381" sldId="2037"/>
            <ac:cxnSpMk id="25" creationId="{F6C59BBC-B0E7-03EF-154A-303711F8E0E2}"/>
          </ac:cxnSpMkLst>
        </pc:cxnChg>
        <pc:cxnChg chg="mod">
          <ac:chgData name="Brecht, Michaela [ZAB]" userId="7ab733e3-3282-4c3a-a2e4-c65d1350835e" providerId="ADAL" clId="{DE08A91C-5E19-453D-AD86-4C051712EF84}" dt="2023-11-17T10:34:07.225" v="12246"/>
          <ac:cxnSpMkLst>
            <pc:docMk/>
            <pc:sldMk cId="99734381" sldId="2037"/>
            <ac:cxnSpMk id="27" creationId="{B98CC8C1-559B-BF7C-181F-8465BDBFA5FA}"/>
          </ac:cxnSpMkLst>
        </pc:cxnChg>
        <pc:cxnChg chg="mod">
          <ac:chgData name="Brecht, Michaela [ZAB]" userId="7ab733e3-3282-4c3a-a2e4-c65d1350835e" providerId="ADAL" clId="{DE08A91C-5E19-453D-AD86-4C051712EF84}" dt="2023-11-03T14:27:54.724" v="5155"/>
          <ac:cxnSpMkLst>
            <pc:docMk/>
            <pc:sldMk cId="99734381" sldId="2037"/>
            <ac:cxnSpMk id="41" creationId="{D73518E5-E53E-41B6-86D0-54E62CEC016B}"/>
          </ac:cxnSpMkLst>
        </pc:cxnChg>
        <pc:cxnChg chg="mod">
          <ac:chgData name="Brecht, Michaela [ZAB]" userId="7ab733e3-3282-4c3a-a2e4-c65d1350835e" providerId="ADAL" clId="{DE08A91C-5E19-453D-AD86-4C051712EF84}" dt="2023-11-03T14:27:54.724" v="5155"/>
          <ac:cxnSpMkLst>
            <pc:docMk/>
            <pc:sldMk cId="99734381" sldId="2037"/>
            <ac:cxnSpMk id="43" creationId="{8279D41F-A936-5374-E7B7-F7C4B0B2212C}"/>
          </ac:cxnSpMkLst>
        </pc:cxnChg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971142229" sldId="2038"/>
        </pc:sldMkLst>
      </pc:sldChg>
      <pc:sldChg chg="new del">
        <pc:chgData name="Brecht, Michaela [ZAB]" userId="7ab733e3-3282-4c3a-a2e4-c65d1350835e" providerId="ADAL" clId="{DE08A91C-5E19-453D-AD86-4C051712EF84}" dt="2023-11-06T07:41:46.469" v="5764" actId="2696"/>
        <pc:sldMkLst>
          <pc:docMk/>
          <pc:sldMk cId="2516718314" sldId="2038"/>
        </pc:sldMkLst>
      </pc:sldChg>
      <pc:sldChg chg="addSp delSp modSp add mod">
        <pc:chgData name="Brecht, Michaela [ZAB]" userId="7ab733e3-3282-4c3a-a2e4-c65d1350835e" providerId="ADAL" clId="{DE08A91C-5E19-453D-AD86-4C051712EF84}" dt="2023-11-16T15:20:22.814" v="11934" actId="478"/>
        <pc:sldMkLst>
          <pc:docMk/>
          <pc:sldMk cId="4215459072" sldId="2038"/>
        </pc:sldMkLst>
        <pc:spChg chg="add mod">
          <ac:chgData name="Brecht, Michaela [ZAB]" userId="7ab733e3-3282-4c3a-a2e4-c65d1350835e" providerId="ADAL" clId="{DE08A91C-5E19-453D-AD86-4C051712EF84}" dt="2023-11-16T10:35:57.077" v="10971" actId="14100"/>
          <ac:spMkLst>
            <pc:docMk/>
            <pc:sldMk cId="4215459072" sldId="2038"/>
            <ac:spMk id="2" creationId="{5758B2EC-B53C-39CA-67E6-5C7113D68ED8}"/>
          </ac:spMkLst>
        </pc:spChg>
        <pc:spChg chg="add del mod">
          <ac:chgData name="Brecht, Michaela [ZAB]" userId="7ab733e3-3282-4c3a-a2e4-c65d1350835e" providerId="ADAL" clId="{DE08A91C-5E19-453D-AD86-4C051712EF84}" dt="2023-11-06T07:43:24.174" v="5824" actId="478"/>
          <ac:spMkLst>
            <pc:docMk/>
            <pc:sldMk cId="4215459072" sldId="2038"/>
            <ac:spMk id="2" creationId="{8811AF90-560C-5940-E99C-EDAB8947FFE9}"/>
          </ac:spMkLst>
        </pc:spChg>
        <pc:spChg chg="add mod">
          <ac:chgData name="Brecht, Michaela [ZAB]" userId="7ab733e3-3282-4c3a-a2e4-c65d1350835e" providerId="ADAL" clId="{DE08A91C-5E19-453D-AD86-4C051712EF84}" dt="2023-11-06T07:56:50.626" v="6258" actId="1076"/>
          <ac:spMkLst>
            <pc:docMk/>
            <pc:sldMk cId="4215459072" sldId="2038"/>
            <ac:spMk id="3" creationId="{C593F643-23AE-9635-BCBD-56D954535B69}"/>
          </ac:spMkLst>
        </pc:spChg>
        <pc:spChg chg="add del mod">
          <ac:chgData name="Brecht, Michaela [ZAB]" userId="7ab733e3-3282-4c3a-a2e4-c65d1350835e" providerId="ADAL" clId="{DE08A91C-5E19-453D-AD86-4C051712EF84}" dt="2023-11-06T07:44:05.351" v="5844" actId="478"/>
          <ac:spMkLst>
            <pc:docMk/>
            <pc:sldMk cId="4215459072" sldId="2038"/>
            <ac:spMk id="4" creationId="{4DA76B6A-F235-66E4-F684-2CD4847A7092}"/>
          </ac:spMkLst>
        </pc:spChg>
        <pc:spChg chg="add mod">
          <ac:chgData name="Brecht, Michaela [ZAB]" userId="7ab733e3-3282-4c3a-a2e4-c65d1350835e" providerId="ADAL" clId="{DE08A91C-5E19-453D-AD86-4C051712EF84}" dt="2023-11-16T15:17:16.545" v="11931" actId="14100"/>
          <ac:spMkLst>
            <pc:docMk/>
            <pc:sldMk cId="4215459072" sldId="2038"/>
            <ac:spMk id="4" creationId="{F52A4651-91B6-C49C-ED7A-F0BABBE3BAB4}"/>
          </ac:spMkLst>
        </pc:spChg>
        <pc:spChg chg="add mod">
          <ac:chgData name="Brecht, Michaela [ZAB]" userId="7ab733e3-3282-4c3a-a2e4-c65d1350835e" providerId="ADAL" clId="{DE08A91C-5E19-453D-AD86-4C051712EF84}" dt="2023-11-06T07:50:13.110" v="6041" actId="14100"/>
          <ac:spMkLst>
            <pc:docMk/>
            <pc:sldMk cId="4215459072" sldId="2038"/>
            <ac:spMk id="5" creationId="{010F6F5C-256A-5A95-6879-2B9EE67BF7B5}"/>
          </ac:spMkLst>
        </pc:spChg>
        <pc:spChg chg="add mod">
          <ac:chgData name="Brecht, Michaela [ZAB]" userId="7ab733e3-3282-4c3a-a2e4-c65d1350835e" providerId="ADAL" clId="{DE08A91C-5E19-453D-AD86-4C051712EF84}" dt="2023-11-06T07:54:57.116" v="6181" actId="14100"/>
          <ac:spMkLst>
            <pc:docMk/>
            <pc:sldMk cId="4215459072" sldId="2038"/>
            <ac:spMk id="6" creationId="{773BACAD-A1DC-B2F7-1A9C-07B4D0E87A2B}"/>
          </ac:spMkLst>
        </pc:spChg>
        <pc:spChg chg="add mod">
          <ac:chgData name="Brecht, Michaela [ZAB]" userId="7ab733e3-3282-4c3a-a2e4-c65d1350835e" providerId="ADAL" clId="{DE08A91C-5E19-453D-AD86-4C051712EF84}" dt="2023-11-06T07:50:19.228" v="6042" actId="1076"/>
          <ac:spMkLst>
            <pc:docMk/>
            <pc:sldMk cId="4215459072" sldId="2038"/>
            <ac:spMk id="7" creationId="{297B9D63-E814-6930-A122-EA4D00E24FB9}"/>
          </ac:spMkLst>
        </pc:spChg>
        <pc:spChg chg="add mod">
          <ac:chgData name="Brecht, Michaela [ZAB]" userId="7ab733e3-3282-4c3a-a2e4-c65d1350835e" providerId="ADAL" clId="{DE08A91C-5E19-453D-AD86-4C051712EF84}" dt="2023-11-06T07:56:50.626" v="6258" actId="1076"/>
          <ac:spMkLst>
            <pc:docMk/>
            <pc:sldMk cId="4215459072" sldId="2038"/>
            <ac:spMk id="8" creationId="{122C2C66-1EBC-4924-722F-0E417E929C45}"/>
          </ac:spMkLst>
        </pc:spChg>
        <pc:spChg chg="add mod">
          <ac:chgData name="Brecht, Michaela [ZAB]" userId="7ab733e3-3282-4c3a-a2e4-c65d1350835e" providerId="ADAL" clId="{DE08A91C-5E19-453D-AD86-4C051712EF84}" dt="2023-11-06T07:50:19.228" v="6042" actId="1076"/>
          <ac:spMkLst>
            <pc:docMk/>
            <pc:sldMk cId="4215459072" sldId="2038"/>
            <ac:spMk id="9" creationId="{A50BEA8E-FB99-5686-EA1B-4217A74B515E}"/>
          </ac:spMkLst>
        </pc:spChg>
        <pc:spChg chg="add mod">
          <ac:chgData name="Brecht, Michaela [ZAB]" userId="7ab733e3-3282-4c3a-a2e4-c65d1350835e" providerId="ADAL" clId="{DE08A91C-5E19-453D-AD86-4C051712EF84}" dt="2023-11-06T07:50:19.228" v="6042" actId="1076"/>
          <ac:spMkLst>
            <pc:docMk/>
            <pc:sldMk cId="4215459072" sldId="2038"/>
            <ac:spMk id="10" creationId="{A749328B-137D-A2CF-6D0E-D89DD2A6469B}"/>
          </ac:spMkLst>
        </pc:spChg>
        <pc:spChg chg="add mod">
          <ac:chgData name="Brecht, Michaela [ZAB]" userId="7ab733e3-3282-4c3a-a2e4-c65d1350835e" providerId="ADAL" clId="{DE08A91C-5E19-453D-AD86-4C051712EF84}" dt="2023-11-06T07:59:17.327" v="6333" actId="1076"/>
          <ac:spMkLst>
            <pc:docMk/>
            <pc:sldMk cId="4215459072" sldId="2038"/>
            <ac:spMk id="11" creationId="{4DE161AB-C037-C42C-59F1-EB9999C053C0}"/>
          </ac:spMkLst>
        </pc:spChg>
        <pc:spChg chg="add mod">
          <ac:chgData name="Brecht, Michaela [ZAB]" userId="7ab733e3-3282-4c3a-a2e4-c65d1350835e" providerId="ADAL" clId="{DE08A91C-5E19-453D-AD86-4C051712EF84}" dt="2023-11-06T07:42:50.963" v="5768"/>
          <ac:spMkLst>
            <pc:docMk/>
            <pc:sldMk cId="4215459072" sldId="2038"/>
            <ac:spMk id="12" creationId="{86290E8A-B88C-E938-A9FF-0633B0F80B64}"/>
          </ac:spMkLst>
        </pc:spChg>
        <pc:spChg chg="add del mod">
          <ac:chgData name="Brecht, Michaela [ZAB]" userId="7ab733e3-3282-4c3a-a2e4-c65d1350835e" providerId="ADAL" clId="{DE08A91C-5E19-453D-AD86-4C051712EF84}" dt="2023-11-06T07:53:32.794" v="6150" actId="478"/>
          <ac:spMkLst>
            <pc:docMk/>
            <pc:sldMk cId="4215459072" sldId="2038"/>
            <ac:spMk id="13" creationId="{0B597B3B-DFCE-5ADD-C9B3-40381CD84AB1}"/>
          </ac:spMkLst>
        </pc:spChg>
        <pc:spChg chg="mod">
          <ac:chgData name="Brecht, Michaela [ZAB]" userId="7ab733e3-3282-4c3a-a2e4-c65d1350835e" providerId="ADAL" clId="{DE08A91C-5E19-453D-AD86-4C051712EF84}" dt="2023-11-16T15:20:14.011" v="11932"/>
          <ac:spMkLst>
            <pc:docMk/>
            <pc:sldMk cId="4215459072" sldId="2038"/>
            <ac:spMk id="13" creationId="{4497A645-1224-6194-19DC-F1073D10E6C1}"/>
          </ac:spMkLst>
        </pc:spChg>
        <pc:spChg chg="add mod">
          <ac:chgData name="Brecht, Michaela [ZAB]" userId="7ab733e3-3282-4c3a-a2e4-c65d1350835e" providerId="ADAL" clId="{DE08A91C-5E19-453D-AD86-4C051712EF84}" dt="2023-11-06T07:50:19.228" v="6042" actId="1076"/>
          <ac:spMkLst>
            <pc:docMk/>
            <pc:sldMk cId="4215459072" sldId="2038"/>
            <ac:spMk id="14" creationId="{D5B4D387-9872-858B-38B3-D279BBA1275D}"/>
          </ac:spMkLst>
        </pc:spChg>
        <pc:spChg chg="add mod">
          <ac:chgData name="Brecht, Michaela [ZAB]" userId="7ab733e3-3282-4c3a-a2e4-c65d1350835e" providerId="ADAL" clId="{DE08A91C-5E19-453D-AD86-4C051712EF84}" dt="2023-11-06T07:56:55.056" v="6259" actId="14100"/>
          <ac:spMkLst>
            <pc:docMk/>
            <pc:sldMk cId="4215459072" sldId="2038"/>
            <ac:spMk id="15" creationId="{C10D62CE-9440-524B-0296-3794493B724E}"/>
          </ac:spMkLst>
        </pc:spChg>
        <pc:spChg chg="add mod">
          <ac:chgData name="Brecht, Michaela [ZAB]" userId="7ab733e3-3282-4c3a-a2e4-c65d1350835e" providerId="ADAL" clId="{DE08A91C-5E19-453D-AD86-4C051712EF84}" dt="2023-11-06T08:07:03.376" v="6677" actId="20577"/>
          <ac:spMkLst>
            <pc:docMk/>
            <pc:sldMk cId="4215459072" sldId="2038"/>
            <ac:spMk id="16" creationId="{7CA7EAAC-6B03-4129-35EF-CA2DB7DC7E67}"/>
          </ac:spMkLst>
        </pc:spChg>
        <pc:spChg chg="add del mod">
          <ac:chgData name="Brecht, Michaela [ZAB]" userId="7ab733e3-3282-4c3a-a2e4-c65d1350835e" providerId="ADAL" clId="{DE08A91C-5E19-453D-AD86-4C051712EF84}" dt="2023-11-06T07:49:12.293" v="6028" actId="478"/>
          <ac:spMkLst>
            <pc:docMk/>
            <pc:sldMk cId="4215459072" sldId="2038"/>
            <ac:spMk id="17" creationId="{5FD19A71-29B9-D47C-21B6-0E117575C8EA}"/>
          </ac:spMkLst>
        </pc:spChg>
        <pc:spChg chg="mod">
          <ac:chgData name="Brecht, Michaela [ZAB]" userId="7ab733e3-3282-4c3a-a2e4-c65d1350835e" providerId="ADAL" clId="{DE08A91C-5E19-453D-AD86-4C051712EF84}" dt="2023-11-16T15:20:14.011" v="11932"/>
          <ac:spMkLst>
            <pc:docMk/>
            <pc:sldMk cId="4215459072" sldId="2038"/>
            <ac:spMk id="17" creationId="{71A5922B-FC8B-7CCF-0685-8BC5AACD02AE}"/>
          </ac:spMkLst>
        </pc:spChg>
        <pc:spChg chg="mod">
          <ac:chgData name="Brecht, Michaela [ZAB]" userId="7ab733e3-3282-4c3a-a2e4-c65d1350835e" providerId="ADAL" clId="{DE08A91C-5E19-453D-AD86-4C051712EF84}" dt="2023-11-16T15:20:14.011" v="11932"/>
          <ac:spMkLst>
            <pc:docMk/>
            <pc:sldMk cId="4215459072" sldId="2038"/>
            <ac:spMk id="18" creationId="{3E70A1C4-C2AF-3C42-C4FE-B665A8045DDE}"/>
          </ac:spMkLst>
        </pc:spChg>
        <pc:spChg chg="mod">
          <ac:chgData name="Brecht, Michaela [ZAB]" userId="7ab733e3-3282-4c3a-a2e4-c65d1350835e" providerId="ADAL" clId="{DE08A91C-5E19-453D-AD86-4C051712EF84}" dt="2023-11-16T15:20:14.011" v="11932"/>
          <ac:spMkLst>
            <pc:docMk/>
            <pc:sldMk cId="4215459072" sldId="2038"/>
            <ac:spMk id="19" creationId="{87AF277C-9C96-DBA1-7D9C-8C962B9ED279}"/>
          </ac:spMkLst>
        </pc:spChg>
        <pc:spChg chg="add del mod">
          <ac:chgData name="Brecht, Michaela [ZAB]" userId="7ab733e3-3282-4c3a-a2e4-c65d1350835e" providerId="ADAL" clId="{DE08A91C-5E19-453D-AD86-4C051712EF84}" dt="2023-11-06T07:49:24.102" v="6030" actId="478"/>
          <ac:spMkLst>
            <pc:docMk/>
            <pc:sldMk cId="4215459072" sldId="2038"/>
            <ac:spMk id="19" creationId="{D035FC54-DA4A-F7D5-85D4-9FCE1F350BEE}"/>
          </ac:spMkLst>
        </pc:spChg>
        <pc:spChg chg="add mod">
          <ac:chgData name="Brecht, Michaela [ZAB]" userId="7ab733e3-3282-4c3a-a2e4-c65d1350835e" providerId="ADAL" clId="{DE08A91C-5E19-453D-AD86-4C051712EF84}" dt="2023-11-06T08:04:39.370" v="6464" actId="1076"/>
          <ac:spMkLst>
            <pc:docMk/>
            <pc:sldMk cId="4215459072" sldId="2038"/>
            <ac:spMk id="20" creationId="{AA1B7867-A058-89E2-BFBB-BCA1E9253BCC}"/>
          </ac:spMkLst>
        </pc:spChg>
        <pc:spChg chg="add mod">
          <ac:chgData name="Brecht, Michaela [ZAB]" userId="7ab733e3-3282-4c3a-a2e4-c65d1350835e" providerId="ADAL" clId="{DE08A91C-5E19-453D-AD86-4C051712EF84}" dt="2023-11-06T07:50:19.228" v="6042" actId="1076"/>
          <ac:spMkLst>
            <pc:docMk/>
            <pc:sldMk cId="4215459072" sldId="2038"/>
            <ac:spMk id="21" creationId="{03472A42-5492-546A-5A99-639BDCD7BC32}"/>
          </ac:spMkLst>
        </pc:spChg>
        <pc:spChg chg="add del mod">
          <ac:chgData name="Brecht, Michaela [ZAB]" userId="7ab733e3-3282-4c3a-a2e4-c65d1350835e" providerId="ADAL" clId="{DE08A91C-5E19-453D-AD86-4C051712EF84}" dt="2023-11-06T07:49:00.188" v="6015" actId="478"/>
          <ac:spMkLst>
            <pc:docMk/>
            <pc:sldMk cId="4215459072" sldId="2038"/>
            <ac:spMk id="22" creationId="{C830CF44-36E5-237B-DC42-F4806DB440CD}"/>
          </ac:spMkLst>
        </pc:spChg>
        <pc:spChg chg="add mod">
          <ac:chgData name="Brecht, Michaela [ZAB]" userId="7ab733e3-3282-4c3a-a2e4-c65d1350835e" providerId="ADAL" clId="{DE08A91C-5E19-453D-AD86-4C051712EF84}" dt="2023-11-06T08:05:43.105" v="6487" actId="20577"/>
          <ac:spMkLst>
            <pc:docMk/>
            <pc:sldMk cId="4215459072" sldId="2038"/>
            <ac:spMk id="23" creationId="{FAC931A5-C560-A5D4-FB84-CE469B4DB2BC}"/>
          </ac:spMkLst>
        </pc:spChg>
        <pc:spChg chg="add mod">
          <ac:chgData name="Brecht, Michaela [ZAB]" userId="7ab733e3-3282-4c3a-a2e4-c65d1350835e" providerId="ADAL" clId="{DE08A91C-5E19-453D-AD86-4C051712EF84}" dt="2023-11-06T07:56:50.626" v="6258" actId="1076"/>
          <ac:spMkLst>
            <pc:docMk/>
            <pc:sldMk cId="4215459072" sldId="2038"/>
            <ac:spMk id="24" creationId="{67CEC693-7FDE-90B2-836C-9205E9B63DFF}"/>
          </ac:spMkLst>
        </pc:spChg>
        <pc:spChg chg="add mod">
          <ac:chgData name="Brecht, Michaela [ZAB]" userId="7ab733e3-3282-4c3a-a2e4-c65d1350835e" providerId="ADAL" clId="{DE08A91C-5E19-453D-AD86-4C051712EF84}" dt="2023-11-06T07:49:29.949" v="6034" actId="1076"/>
          <ac:spMkLst>
            <pc:docMk/>
            <pc:sldMk cId="4215459072" sldId="2038"/>
            <ac:spMk id="25" creationId="{82544B97-5D08-11E4-51A7-68A8975EFFFF}"/>
          </ac:spMkLst>
        </pc:spChg>
        <pc:spChg chg="add mod">
          <ac:chgData name="Brecht, Michaela [ZAB]" userId="7ab733e3-3282-4c3a-a2e4-c65d1350835e" providerId="ADAL" clId="{DE08A91C-5E19-453D-AD86-4C051712EF84}" dt="2023-11-06T07:59:27.618" v="6337" actId="1076"/>
          <ac:spMkLst>
            <pc:docMk/>
            <pc:sldMk cId="4215459072" sldId="2038"/>
            <ac:spMk id="26" creationId="{3247432E-24A2-67BA-0AFE-650AD3A7F36C}"/>
          </ac:spMkLst>
        </pc:spChg>
        <pc:spChg chg="mod">
          <ac:chgData name="Brecht, Michaela [ZAB]" userId="7ab733e3-3282-4c3a-a2e4-c65d1350835e" providerId="ADAL" clId="{DE08A91C-5E19-453D-AD86-4C051712EF84}" dt="2023-11-16T15:20:14.011" v="11932"/>
          <ac:spMkLst>
            <pc:docMk/>
            <pc:sldMk cId="4215459072" sldId="2038"/>
            <ac:spMk id="27" creationId="{3E40E766-ED29-BA6E-8976-2E74300E381B}"/>
          </ac:spMkLst>
        </pc:spChg>
        <pc:spChg chg="add del mod">
          <ac:chgData name="Brecht, Michaela [ZAB]" userId="7ab733e3-3282-4c3a-a2e4-c65d1350835e" providerId="ADAL" clId="{DE08A91C-5E19-453D-AD86-4C051712EF84}" dt="2023-11-06T07:53:04.883" v="6142" actId="478"/>
          <ac:spMkLst>
            <pc:docMk/>
            <pc:sldMk cId="4215459072" sldId="2038"/>
            <ac:spMk id="27" creationId="{4D741895-3AAB-C46F-938E-9513F42C0380}"/>
          </ac:spMkLst>
        </pc:spChg>
        <pc:spChg chg="add mod">
          <ac:chgData name="Brecht, Michaela [ZAB]" userId="7ab733e3-3282-4c3a-a2e4-c65d1350835e" providerId="ADAL" clId="{DE08A91C-5E19-453D-AD86-4C051712EF84}" dt="2023-11-16T10:37:41.421" v="10975" actId="14100"/>
          <ac:spMkLst>
            <pc:docMk/>
            <pc:sldMk cId="4215459072" sldId="2038"/>
            <ac:spMk id="28" creationId="{39EB988B-9FD6-BDB3-A9D6-A3070596814D}"/>
          </ac:spMkLst>
        </pc:spChg>
        <pc:spChg chg="add mod">
          <ac:chgData name="Brecht, Michaela [ZAB]" userId="7ab733e3-3282-4c3a-a2e4-c65d1350835e" providerId="ADAL" clId="{DE08A91C-5E19-453D-AD86-4C051712EF84}" dt="2023-11-06T07:51:23.724" v="6092" actId="1076"/>
          <ac:spMkLst>
            <pc:docMk/>
            <pc:sldMk cId="4215459072" sldId="2038"/>
            <ac:spMk id="29" creationId="{374A2AA4-F7A8-1D33-B2AC-8AA725F32833}"/>
          </ac:spMkLst>
        </pc:spChg>
        <pc:spChg chg="add mod">
          <ac:chgData name="Brecht, Michaela [ZAB]" userId="7ab733e3-3282-4c3a-a2e4-c65d1350835e" providerId="ADAL" clId="{DE08A91C-5E19-453D-AD86-4C051712EF84}" dt="2023-11-06T08:05:09.162" v="6465" actId="1076"/>
          <ac:spMkLst>
            <pc:docMk/>
            <pc:sldMk cId="4215459072" sldId="2038"/>
            <ac:spMk id="30" creationId="{3232C012-0CB9-8609-9173-6089B0E14BE7}"/>
          </ac:spMkLst>
        </pc:spChg>
        <pc:spChg chg="add mod">
          <ac:chgData name="Brecht, Michaela [ZAB]" userId="7ab733e3-3282-4c3a-a2e4-c65d1350835e" providerId="ADAL" clId="{DE08A91C-5E19-453D-AD86-4C051712EF84}" dt="2023-11-16T10:38:05.124" v="10979" actId="14100"/>
          <ac:spMkLst>
            <pc:docMk/>
            <pc:sldMk cId="4215459072" sldId="2038"/>
            <ac:spMk id="31" creationId="{8A82726A-DF27-5EF7-C3E1-B9C983D476C8}"/>
          </ac:spMkLst>
        </pc:spChg>
        <pc:spChg chg="add mod">
          <ac:chgData name="Brecht, Michaela [ZAB]" userId="7ab733e3-3282-4c3a-a2e4-c65d1350835e" providerId="ADAL" clId="{DE08A91C-5E19-453D-AD86-4C051712EF84}" dt="2023-11-06T08:03:20.261" v="6409" actId="14100"/>
          <ac:spMkLst>
            <pc:docMk/>
            <pc:sldMk cId="4215459072" sldId="2038"/>
            <ac:spMk id="32" creationId="{9BFEAC4D-46CA-F25C-E662-BEF158D00168}"/>
          </ac:spMkLst>
        </pc:spChg>
        <pc:spChg chg="add mod">
          <ac:chgData name="Brecht, Michaela [ZAB]" userId="7ab733e3-3282-4c3a-a2e4-c65d1350835e" providerId="ADAL" clId="{DE08A91C-5E19-453D-AD86-4C051712EF84}" dt="2023-11-06T08:01:10.879" v="6389" actId="20577"/>
          <ac:spMkLst>
            <pc:docMk/>
            <pc:sldMk cId="4215459072" sldId="2038"/>
            <ac:spMk id="33" creationId="{6A68B6DD-2290-0F60-D399-879A050EE90D}"/>
          </ac:spMkLst>
        </pc:spChg>
        <pc:spChg chg="add del mod">
          <ac:chgData name="Brecht, Michaela [ZAB]" userId="7ab733e3-3282-4c3a-a2e4-c65d1350835e" providerId="ADAL" clId="{DE08A91C-5E19-453D-AD86-4C051712EF84}" dt="2023-11-06T07:53:47.742" v="6154" actId="478"/>
          <ac:spMkLst>
            <pc:docMk/>
            <pc:sldMk cId="4215459072" sldId="2038"/>
            <ac:spMk id="34" creationId="{A76EF2FA-B43A-8657-0A97-F1ECC9793F2F}"/>
          </ac:spMkLst>
        </pc:spChg>
        <pc:spChg chg="add mod">
          <ac:chgData name="Brecht, Michaela [ZAB]" userId="7ab733e3-3282-4c3a-a2e4-c65d1350835e" providerId="ADAL" clId="{DE08A91C-5E19-453D-AD86-4C051712EF84}" dt="2023-11-16T10:43:41.051" v="11445" actId="1076"/>
          <ac:spMkLst>
            <pc:docMk/>
            <pc:sldMk cId="4215459072" sldId="2038"/>
            <ac:spMk id="35" creationId="{056C045C-85A8-8F20-66E9-AE41A66AFC4E}"/>
          </ac:spMkLst>
        </pc:spChg>
        <pc:spChg chg="mod">
          <ac:chgData name="Brecht, Michaela [ZAB]" userId="7ab733e3-3282-4c3a-a2e4-c65d1350835e" providerId="ADAL" clId="{DE08A91C-5E19-453D-AD86-4C051712EF84}" dt="2023-11-16T15:20:14.011" v="11932"/>
          <ac:spMkLst>
            <pc:docMk/>
            <pc:sldMk cId="4215459072" sldId="2038"/>
            <ac:spMk id="36" creationId="{9C851CE6-D303-4CB6-BD8D-5A8306261DCE}"/>
          </ac:spMkLst>
        </pc:spChg>
        <pc:spChg chg="del mod">
          <ac:chgData name="Brecht, Michaela [ZAB]" userId="7ab733e3-3282-4c3a-a2e4-c65d1350835e" providerId="ADAL" clId="{DE08A91C-5E19-453D-AD86-4C051712EF84}" dt="2023-11-16T15:20:22.814" v="11934" actId="478"/>
          <ac:spMkLst>
            <pc:docMk/>
            <pc:sldMk cId="4215459072" sldId="2038"/>
            <ac:spMk id="45" creationId="{7B8874BC-E817-DB75-446B-2E8604220757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47" creationId="{11891098-7846-F465-7E8E-90F3015FEF91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48" creationId="{DB101781-41B0-AFDE-FE8D-0CA94C3AE24A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49" creationId="{6269BFA3-D118-649C-8B4E-896BFE53C5C1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0" creationId="{ECCD948C-432A-8BA2-375A-B151857136A0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1" creationId="{E00BA2D9-03CD-AFCB-D63C-BCA163070561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2" creationId="{8FDBEF78-D0BD-020C-2DAB-FB168C2EA191}"/>
          </ac:spMkLst>
        </pc:spChg>
        <pc:spChg chg="del">
          <ac:chgData name="Brecht, Michaela [ZAB]" userId="7ab733e3-3282-4c3a-a2e4-c65d1350835e" providerId="ADAL" clId="{DE08A91C-5E19-453D-AD86-4C051712EF84}" dt="2023-11-06T08:08:10.944" v="6838" actId="478"/>
          <ac:spMkLst>
            <pc:docMk/>
            <pc:sldMk cId="4215459072" sldId="2038"/>
            <ac:spMk id="53" creationId="{3CAB7096-97E7-BE9A-DB7C-8D61C2E45E42}"/>
          </ac:spMkLst>
        </pc:spChg>
        <pc:spChg chg="mod">
          <ac:chgData name="Brecht, Michaela [ZAB]" userId="7ab733e3-3282-4c3a-a2e4-c65d1350835e" providerId="ADAL" clId="{DE08A91C-5E19-453D-AD86-4C051712EF84}" dt="2023-11-06T08:08:08.360" v="6837" actId="20577"/>
          <ac:spMkLst>
            <pc:docMk/>
            <pc:sldMk cId="4215459072" sldId="2038"/>
            <ac:spMk id="54" creationId="{E4E8BDBA-21A9-4F53-C6A9-FDE441C2A78E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5" creationId="{0254A852-6905-AD7C-47AE-8C1A1B8D2312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6" creationId="{5150C89E-94AC-05B1-835D-66F16C595E6C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7" creationId="{AE8B59C2-5FFB-CD75-73B7-C33765BD881D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58" creationId="{88E70C6B-F61E-02DF-CBA4-B6133CB996F0}"/>
          </ac:spMkLst>
        </pc:spChg>
        <pc:spChg chg="del">
          <ac:chgData name="Brecht, Michaela [ZAB]" userId="7ab733e3-3282-4c3a-a2e4-c65d1350835e" providerId="ADAL" clId="{DE08A91C-5E19-453D-AD86-4C051712EF84}" dt="2023-11-06T07:42:14.043" v="5766" actId="478"/>
          <ac:spMkLst>
            <pc:docMk/>
            <pc:sldMk cId="4215459072" sldId="2038"/>
            <ac:spMk id="59" creationId="{90CFB93F-DBD1-EB50-084A-54CFEF63F5F1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60" creationId="{8A9BB674-75EE-40A7-7635-6804669B4874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61" creationId="{072FDCA2-FFC8-4A9D-7C5F-FD2B8FD31544}"/>
          </ac:spMkLst>
        </pc:spChg>
        <pc:spChg chg="del">
          <ac:chgData name="Brecht, Michaela [ZAB]" userId="7ab733e3-3282-4c3a-a2e4-c65d1350835e" providerId="ADAL" clId="{DE08A91C-5E19-453D-AD86-4C051712EF84}" dt="2023-11-06T07:42:22.230" v="5767" actId="478"/>
          <ac:spMkLst>
            <pc:docMk/>
            <pc:sldMk cId="4215459072" sldId="2038"/>
            <ac:spMk id="62" creationId="{C929F783-DB90-6258-307C-580B9307E33F}"/>
          </ac:spMkLst>
        </pc:spChg>
        <pc:spChg chg="add mod">
          <ac:chgData name="Brecht, Michaela [ZAB]" userId="7ab733e3-3282-4c3a-a2e4-c65d1350835e" providerId="ADAL" clId="{DE08A91C-5E19-453D-AD86-4C051712EF84}" dt="2023-11-06T07:55:02.068" v="6183" actId="1076"/>
          <ac:spMkLst>
            <pc:docMk/>
            <pc:sldMk cId="4215459072" sldId="2038"/>
            <ac:spMk id="63" creationId="{B77CC2D3-24E9-7BFA-5795-AB8D71DED5C5}"/>
          </ac:spMkLst>
        </pc:spChg>
        <pc:spChg chg="add mod">
          <ac:chgData name="Brecht, Michaela [ZAB]" userId="7ab733e3-3282-4c3a-a2e4-c65d1350835e" providerId="ADAL" clId="{DE08A91C-5E19-453D-AD86-4C051712EF84}" dt="2023-11-06T07:56:50.626" v="6258" actId="1076"/>
          <ac:spMkLst>
            <pc:docMk/>
            <pc:sldMk cId="4215459072" sldId="2038"/>
            <ac:spMk id="64" creationId="{9FA72F3B-8CE8-D0C9-1CE9-C3C0BE89AF18}"/>
          </ac:spMkLst>
        </pc:spChg>
        <pc:spChg chg="add mod">
          <ac:chgData name="Brecht, Michaela [ZAB]" userId="7ab733e3-3282-4c3a-a2e4-c65d1350835e" providerId="ADAL" clId="{DE08A91C-5E19-453D-AD86-4C051712EF84}" dt="2023-11-06T08:15:27.199" v="7143" actId="1076"/>
          <ac:spMkLst>
            <pc:docMk/>
            <pc:sldMk cId="4215459072" sldId="2038"/>
            <ac:spMk id="65" creationId="{E53BADAC-BC53-EF30-F0AF-DA3006BED13C}"/>
          </ac:spMkLst>
        </pc:spChg>
        <pc:spChg chg="add mod">
          <ac:chgData name="Brecht, Michaela [ZAB]" userId="7ab733e3-3282-4c3a-a2e4-c65d1350835e" providerId="ADAL" clId="{DE08A91C-5E19-453D-AD86-4C051712EF84}" dt="2023-11-06T08:03:47.740" v="6416" actId="1076"/>
          <ac:spMkLst>
            <pc:docMk/>
            <pc:sldMk cId="4215459072" sldId="2038"/>
            <ac:spMk id="66" creationId="{901721A8-10FC-835C-86F7-14352C1244D2}"/>
          </ac:spMkLst>
        </pc:spChg>
        <pc:spChg chg="add mod">
          <ac:chgData name="Brecht, Michaela [ZAB]" userId="7ab733e3-3282-4c3a-a2e4-c65d1350835e" providerId="ADAL" clId="{DE08A91C-5E19-453D-AD86-4C051712EF84}" dt="2023-11-16T09:37:05.820" v="10815" actId="20577"/>
          <ac:spMkLst>
            <pc:docMk/>
            <pc:sldMk cId="4215459072" sldId="2038"/>
            <ac:spMk id="67" creationId="{94ABDC61-80E2-D5B1-91DF-8EE57667ED12}"/>
          </ac:spMkLst>
        </pc:spChg>
        <pc:spChg chg="add del mod">
          <ac:chgData name="Brecht, Michaela [ZAB]" userId="7ab733e3-3282-4c3a-a2e4-c65d1350835e" providerId="ADAL" clId="{DE08A91C-5E19-453D-AD86-4C051712EF84}" dt="2023-11-06T08:00:36.487" v="6378" actId="478"/>
          <ac:spMkLst>
            <pc:docMk/>
            <pc:sldMk cId="4215459072" sldId="2038"/>
            <ac:spMk id="68" creationId="{3B543605-9741-F2D8-3BE4-9A2A690E876C}"/>
          </ac:spMkLst>
        </pc:spChg>
        <pc:spChg chg="add del mod">
          <ac:chgData name="Brecht, Michaela [ZAB]" userId="7ab733e3-3282-4c3a-a2e4-c65d1350835e" providerId="ADAL" clId="{DE08A91C-5E19-453D-AD86-4C051712EF84}" dt="2023-11-06T08:00:32.757" v="6377" actId="478"/>
          <ac:spMkLst>
            <pc:docMk/>
            <pc:sldMk cId="4215459072" sldId="2038"/>
            <ac:spMk id="69" creationId="{6A2631C4-E23A-F5BB-B777-1AA5BBF5DFE2}"/>
          </ac:spMkLst>
        </pc:spChg>
        <pc:spChg chg="add del mod">
          <ac:chgData name="Brecht, Michaela [ZAB]" userId="7ab733e3-3282-4c3a-a2e4-c65d1350835e" providerId="ADAL" clId="{DE08A91C-5E19-453D-AD86-4C051712EF84}" dt="2023-11-06T08:00:21.047" v="6371" actId="478"/>
          <ac:spMkLst>
            <pc:docMk/>
            <pc:sldMk cId="4215459072" sldId="2038"/>
            <ac:spMk id="70" creationId="{84894712-AF61-F5D6-F0E3-D5464C29E261}"/>
          </ac:spMkLst>
        </pc:spChg>
        <pc:spChg chg="add del mod">
          <ac:chgData name="Brecht, Michaela [ZAB]" userId="7ab733e3-3282-4c3a-a2e4-c65d1350835e" providerId="ADAL" clId="{DE08A91C-5E19-453D-AD86-4C051712EF84}" dt="2023-11-06T08:00:28.710" v="6374" actId="478"/>
          <ac:spMkLst>
            <pc:docMk/>
            <pc:sldMk cId="4215459072" sldId="2038"/>
            <ac:spMk id="71" creationId="{1489B14F-1AB0-8EA4-52D8-3558EA42C3B4}"/>
          </ac:spMkLst>
        </pc:spChg>
        <pc:spChg chg="add del mod">
          <ac:chgData name="Brecht, Michaela [ZAB]" userId="7ab733e3-3282-4c3a-a2e4-c65d1350835e" providerId="ADAL" clId="{DE08A91C-5E19-453D-AD86-4C051712EF84}" dt="2023-11-16T09:37:13.475" v="10823" actId="20577"/>
          <ac:spMkLst>
            <pc:docMk/>
            <pc:sldMk cId="4215459072" sldId="2038"/>
            <ac:spMk id="72" creationId="{85ECA9CC-2E1B-FC98-3FD5-10395F2A7B53}"/>
          </ac:spMkLst>
        </pc:spChg>
        <pc:spChg chg="add mod">
          <ac:chgData name="Brecht, Michaela [ZAB]" userId="7ab733e3-3282-4c3a-a2e4-c65d1350835e" providerId="ADAL" clId="{DE08A91C-5E19-453D-AD86-4C051712EF84}" dt="2023-11-06T08:15:30.856" v="7144" actId="1076"/>
          <ac:spMkLst>
            <pc:docMk/>
            <pc:sldMk cId="4215459072" sldId="2038"/>
            <ac:spMk id="73" creationId="{9DBB0796-B056-D9B6-F397-73B5F541446B}"/>
          </ac:spMkLst>
        </pc:spChg>
        <pc:spChg chg="add mod">
          <ac:chgData name="Brecht, Michaela [ZAB]" userId="7ab733e3-3282-4c3a-a2e4-c65d1350835e" providerId="ADAL" clId="{DE08A91C-5E19-453D-AD86-4C051712EF84}" dt="2023-11-06T08:17:11.253" v="7153" actId="14100"/>
          <ac:spMkLst>
            <pc:docMk/>
            <pc:sldMk cId="4215459072" sldId="2038"/>
            <ac:spMk id="74" creationId="{67D3223D-396B-D57D-4230-AFD0E93DD1C7}"/>
          </ac:spMkLst>
        </pc:spChg>
        <pc:spChg chg="add del mod">
          <ac:chgData name="Brecht, Michaela [ZAB]" userId="7ab733e3-3282-4c3a-a2e4-c65d1350835e" providerId="ADAL" clId="{DE08A91C-5E19-453D-AD86-4C051712EF84}" dt="2023-11-16T15:20:18.197" v="11933" actId="478"/>
          <ac:spMkLst>
            <pc:docMk/>
            <pc:sldMk cId="4215459072" sldId="2038"/>
            <ac:spMk id="75" creationId="{082E7F5C-4086-8604-1275-8F40C6000460}"/>
          </ac:spMkLst>
        </pc:spChg>
        <pc:grpChg chg="add mod">
          <ac:chgData name="Brecht, Michaela [ZAB]" userId="7ab733e3-3282-4c3a-a2e4-c65d1350835e" providerId="ADAL" clId="{DE08A91C-5E19-453D-AD86-4C051712EF84}" dt="2023-11-16T15:20:14.011" v="11932"/>
          <ac:grpSpMkLst>
            <pc:docMk/>
            <pc:sldMk cId="4215459072" sldId="2038"/>
            <ac:grpSpMk id="12" creationId="{7C850918-C24F-1D86-EF6D-DB43AA1B8292}"/>
          </ac:grpSpMkLst>
        </pc:grpChg>
        <pc:grpChg chg="del">
          <ac:chgData name="Brecht, Michaela [ZAB]" userId="7ab733e3-3282-4c3a-a2e4-c65d1350835e" providerId="ADAL" clId="{DE08A91C-5E19-453D-AD86-4C051712EF84}" dt="2023-11-06T08:08:13.982" v="6839" actId="478"/>
          <ac:grpSpMkLst>
            <pc:docMk/>
            <pc:sldMk cId="4215459072" sldId="2038"/>
            <ac:grpSpMk id="36" creationId="{88762107-660D-C96A-1A16-8681D5A99C8A}"/>
          </ac:grpSpMkLst>
        </pc:grpChg>
        <pc:grpChg chg="mod">
          <ac:chgData name="Brecht, Michaela [ZAB]" userId="7ab733e3-3282-4c3a-a2e4-c65d1350835e" providerId="ADAL" clId="{DE08A91C-5E19-453D-AD86-4C051712EF84}" dt="2023-11-06T08:15:42.311" v="7148"/>
          <ac:grpSpMkLst>
            <pc:docMk/>
            <pc:sldMk cId="4215459072" sldId="2038"/>
            <ac:grpSpMk id="79" creationId="{F0371CFE-881E-44B5-A036-B975D3AA2771}"/>
          </ac:grpSpMkLst>
        </pc:grpChg>
        <pc:grpChg chg="mod">
          <ac:chgData name="Brecht, Michaela [ZAB]" userId="7ab733e3-3282-4c3a-a2e4-c65d1350835e" providerId="ADAL" clId="{DE08A91C-5E19-453D-AD86-4C051712EF84}" dt="2023-11-06T08:15:47.868" v="7152"/>
          <ac:grpSpMkLst>
            <pc:docMk/>
            <pc:sldMk cId="4215459072" sldId="2038"/>
            <ac:grpSpMk id="83" creationId="{1AF4E492-9364-3F77-3D22-AACB5D116934}"/>
          </ac:grpSpMkLst>
        </pc:grpChg>
        <pc:grpChg chg="del mod">
          <ac:chgData name="Brecht, Michaela [ZAB]" userId="7ab733e3-3282-4c3a-a2e4-c65d1350835e" providerId="ADAL" clId="{DE08A91C-5E19-453D-AD86-4C051712EF84}" dt="2023-11-06T08:47:23.606" v="7163"/>
          <ac:grpSpMkLst>
            <pc:docMk/>
            <pc:sldMk cId="4215459072" sldId="2038"/>
            <ac:grpSpMk id="86" creationId="{C990BAFB-09E4-5072-AACB-E5A1937C7058}"/>
          </ac:grpSpMkLst>
        </pc:grpChg>
        <pc:grpChg chg="mod">
          <ac:chgData name="Brecht, Michaela [ZAB]" userId="7ab733e3-3282-4c3a-a2e4-c65d1350835e" providerId="ADAL" clId="{DE08A91C-5E19-453D-AD86-4C051712EF84}" dt="2023-11-06T08:47:23.606" v="7163"/>
          <ac:grpSpMkLst>
            <pc:docMk/>
            <pc:sldMk cId="4215459072" sldId="2038"/>
            <ac:grpSpMk id="88" creationId="{F44DF632-CE9C-892A-1D19-AE3FF68CD357}"/>
          </ac:grpSpMkLst>
        </pc:grpChg>
        <pc:inkChg chg="add mod">
          <ac:chgData name="Brecht, Michaela [ZAB]" userId="7ab733e3-3282-4c3a-a2e4-c65d1350835e" providerId="ADAL" clId="{DE08A91C-5E19-453D-AD86-4C051712EF84}" dt="2023-11-06T08:15:42.311" v="7148"/>
          <ac:inkMkLst>
            <pc:docMk/>
            <pc:sldMk cId="4215459072" sldId="2038"/>
            <ac:inkMk id="76" creationId="{A2CB7FFE-6BCF-490C-69A3-3D07F670DC19}"/>
          </ac:inkMkLst>
        </pc:inkChg>
        <pc:inkChg chg="add mod">
          <ac:chgData name="Brecht, Michaela [ZAB]" userId="7ab733e3-3282-4c3a-a2e4-c65d1350835e" providerId="ADAL" clId="{DE08A91C-5E19-453D-AD86-4C051712EF84}" dt="2023-11-06T08:15:42.311" v="7148"/>
          <ac:inkMkLst>
            <pc:docMk/>
            <pc:sldMk cId="4215459072" sldId="2038"/>
            <ac:inkMk id="77" creationId="{393DAD88-CC11-E279-B041-85AFB413D1FF}"/>
          </ac:inkMkLst>
        </pc:inkChg>
        <pc:inkChg chg="add mod">
          <ac:chgData name="Brecht, Michaela [ZAB]" userId="7ab733e3-3282-4c3a-a2e4-c65d1350835e" providerId="ADAL" clId="{DE08A91C-5E19-453D-AD86-4C051712EF84}" dt="2023-11-06T08:15:42.311" v="7148"/>
          <ac:inkMkLst>
            <pc:docMk/>
            <pc:sldMk cId="4215459072" sldId="2038"/>
            <ac:inkMk id="78" creationId="{7290A9C9-AEBF-304B-17C4-C18853C0F2E3}"/>
          </ac:inkMkLst>
        </pc:inkChg>
        <pc:inkChg chg="add mod">
          <ac:chgData name="Brecht, Michaela [ZAB]" userId="7ab733e3-3282-4c3a-a2e4-c65d1350835e" providerId="ADAL" clId="{DE08A91C-5E19-453D-AD86-4C051712EF84}" dt="2023-11-06T08:15:47.868" v="7152"/>
          <ac:inkMkLst>
            <pc:docMk/>
            <pc:sldMk cId="4215459072" sldId="2038"/>
            <ac:inkMk id="80" creationId="{B1835B1E-2C0B-BD6E-E708-1C8F966471ED}"/>
          </ac:inkMkLst>
        </pc:inkChg>
        <pc:inkChg chg="add mod">
          <ac:chgData name="Brecht, Michaela [ZAB]" userId="7ab733e3-3282-4c3a-a2e4-c65d1350835e" providerId="ADAL" clId="{DE08A91C-5E19-453D-AD86-4C051712EF84}" dt="2023-11-06T08:15:47.868" v="7152"/>
          <ac:inkMkLst>
            <pc:docMk/>
            <pc:sldMk cId="4215459072" sldId="2038"/>
            <ac:inkMk id="81" creationId="{3E2C14AE-7826-0E74-2F69-CFFC34BC100F}"/>
          </ac:inkMkLst>
        </pc:inkChg>
        <pc:inkChg chg="add mod">
          <ac:chgData name="Brecht, Michaela [ZAB]" userId="7ab733e3-3282-4c3a-a2e4-c65d1350835e" providerId="ADAL" clId="{DE08A91C-5E19-453D-AD86-4C051712EF84}" dt="2023-11-06T08:15:47.868" v="7152"/>
          <ac:inkMkLst>
            <pc:docMk/>
            <pc:sldMk cId="4215459072" sldId="2038"/>
            <ac:inkMk id="82" creationId="{9332F8B8-B9EF-96D9-B992-EFEB342ECC83}"/>
          </ac:inkMkLst>
        </pc:inkChg>
        <pc:inkChg chg="add mod">
          <ac:chgData name="Brecht, Michaela [ZAB]" userId="7ab733e3-3282-4c3a-a2e4-c65d1350835e" providerId="ADAL" clId="{DE08A91C-5E19-453D-AD86-4C051712EF84}" dt="2023-11-06T08:47:23.606" v="7163"/>
          <ac:inkMkLst>
            <pc:docMk/>
            <pc:sldMk cId="4215459072" sldId="2038"/>
            <ac:inkMk id="84" creationId="{27645A39-88FD-B91F-8945-53F08586C1AD}"/>
          </ac:inkMkLst>
        </pc:inkChg>
        <pc:inkChg chg="add mod">
          <ac:chgData name="Brecht, Michaela [ZAB]" userId="7ab733e3-3282-4c3a-a2e4-c65d1350835e" providerId="ADAL" clId="{DE08A91C-5E19-453D-AD86-4C051712EF84}" dt="2023-11-06T08:47:23.606" v="7163"/>
          <ac:inkMkLst>
            <pc:docMk/>
            <pc:sldMk cId="4215459072" sldId="2038"/>
            <ac:inkMk id="85" creationId="{DC8673BD-AA4D-E428-5BB2-7E3461C24E67}"/>
          </ac:inkMkLst>
        </pc:inkChg>
        <pc:inkChg chg="add mod">
          <ac:chgData name="Brecht, Michaela [ZAB]" userId="7ab733e3-3282-4c3a-a2e4-c65d1350835e" providerId="ADAL" clId="{DE08A91C-5E19-453D-AD86-4C051712EF84}" dt="2023-11-06T08:47:23.606" v="7163"/>
          <ac:inkMkLst>
            <pc:docMk/>
            <pc:sldMk cId="4215459072" sldId="2038"/>
            <ac:inkMk id="87" creationId="{DF5D75D2-79E3-DF44-F138-55662C6A33D5}"/>
          </ac:inkMkLst>
        </pc:inkChg>
        <pc:cxnChg chg="mod">
          <ac:chgData name="Brecht, Michaela [ZAB]" userId="7ab733e3-3282-4c3a-a2e4-c65d1350835e" providerId="ADAL" clId="{DE08A91C-5E19-453D-AD86-4C051712EF84}" dt="2023-11-16T15:20:14.011" v="11932"/>
          <ac:cxnSpMkLst>
            <pc:docMk/>
            <pc:sldMk cId="4215459072" sldId="2038"/>
            <ac:cxnSpMk id="22" creationId="{EA2A9F8A-9492-B2A9-A978-ABA3284F4CEA}"/>
          </ac:cxnSpMkLst>
        </pc:cxnChg>
        <pc:cxnChg chg="mod">
          <ac:chgData name="Brecht, Michaela [ZAB]" userId="7ab733e3-3282-4c3a-a2e4-c65d1350835e" providerId="ADAL" clId="{DE08A91C-5E19-453D-AD86-4C051712EF84}" dt="2023-11-16T15:20:14.011" v="11932"/>
          <ac:cxnSpMkLst>
            <pc:docMk/>
            <pc:sldMk cId="4215459072" sldId="2038"/>
            <ac:cxnSpMk id="34" creationId="{FFC60FCE-A34D-E250-4C34-D997CFFFB86A}"/>
          </ac:cxnSpMkLst>
        </pc:cxnChg>
      </pc:sldChg>
      <pc:sldChg chg="addSp delSp modSp add mod ord">
        <pc:chgData name="Brecht, Michaela [ZAB]" userId="7ab733e3-3282-4c3a-a2e4-c65d1350835e" providerId="ADAL" clId="{DE08A91C-5E19-453D-AD86-4C051712EF84}" dt="2023-11-16T08:47:21.328" v="10694" actId="1076"/>
        <pc:sldMkLst>
          <pc:docMk/>
          <pc:sldMk cId="490457348" sldId="2039"/>
        </pc:sldMkLst>
        <pc:spChg chg="mod">
          <ac:chgData name="Brecht, Michaela [ZAB]" userId="7ab733e3-3282-4c3a-a2e4-c65d1350835e" providerId="ADAL" clId="{DE08A91C-5E19-453D-AD86-4C051712EF84}" dt="2023-11-06T14:35:26.159" v="10440" actId="14100"/>
          <ac:spMkLst>
            <pc:docMk/>
            <pc:sldMk cId="490457348" sldId="2039"/>
            <ac:spMk id="4" creationId="{0A8A034F-0594-95C7-7EEE-3F3618097185}"/>
          </ac:spMkLst>
        </pc:spChg>
        <pc:spChg chg="mod">
          <ac:chgData name="Brecht, Michaela [ZAB]" userId="7ab733e3-3282-4c3a-a2e4-c65d1350835e" providerId="ADAL" clId="{DE08A91C-5E19-453D-AD86-4C051712EF84}" dt="2023-11-06T14:34:11.862" v="10423" actId="1076"/>
          <ac:spMkLst>
            <pc:docMk/>
            <pc:sldMk cId="490457348" sldId="2039"/>
            <ac:spMk id="5" creationId="{C93D9A1E-C1A4-AC45-BFB5-5351922E4FE7}"/>
          </ac:spMkLst>
        </pc:spChg>
        <pc:spChg chg="add mod">
          <ac:chgData name="Brecht, Michaela [ZAB]" userId="7ab733e3-3282-4c3a-a2e4-c65d1350835e" providerId="ADAL" clId="{DE08A91C-5E19-453D-AD86-4C051712EF84}" dt="2023-11-06T14:34:48.292" v="10426" actId="1076"/>
          <ac:spMkLst>
            <pc:docMk/>
            <pc:sldMk cId="490457348" sldId="2039"/>
            <ac:spMk id="11" creationId="{3925E81C-87D9-E11B-9E90-6C43BD8980EF}"/>
          </ac:spMkLst>
        </pc:spChg>
        <pc:spChg chg="add del mod">
          <ac:chgData name="Brecht, Michaela [ZAB]" userId="7ab733e3-3282-4c3a-a2e4-c65d1350835e" providerId="ADAL" clId="{DE08A91C-5E19-453D-AD86-4C051712EF84}" dt="2023-11-06T14:22:28.592" v="10093" actId="478"/>
          <ac:spMkLst>
            <pc:docMk/>
            <pc:sldMk cId="490457348" sldId="2039"/>
            <ac:spMk id="12" creationId="{6B0784D2-CA35-6944-7C83-252FE28CAE33}"/>
          </ac:spMkLst>
        </pc:spChg>
        <pc:spChg chg="mod">
          <ac:chgData name="Brecht, Michaela [ZAB]" userId="7ab733e3-3282-4c3a-a2e4-c65d1350835e" providerId="ADAL" clId="{DE08A91C-5E19-453D-AD86-4C051712EF84}" dt="2023-11-16T08:47:21.328" v="10694" actId="1076"/>
          <ac:spMkLst>
            <pc:docMk/>
            <pc:sldMk cId="490457348" sldId="2039"/>
            <ac:spMk id="13" creationId="{91250855-8901-3399-6DEA-85AC88704C50}"/>
          </ac:spMkLst>
        </pc:spChg>
        <pc:spChg chg="del">
          <ac:chgData name="Brecht, Michaela [ZAB]" userId="7ab733e3-3282-4c3a-a2e4-c65d1350835e" providerId="ADAL" clId="{DE08A91C-5E19-453D-AD86-4C051712EF84}" dt="2023-11-06T14:21:43.353" v="10075" actId="478"/>
          <ac:spMkLst>
            <pc:docMk/>
            <pc:sldMk cId="490457348" sldId="2039"/>
            <ac:spMk id="13" creationId="{9606800F-F240-45EA-BAE0-43445E4DF202}"/>
          </ac:spMkLst>
        </pc:spChg>
        <pc:spChg chg="del">
          <ac:chgData name="Brecht, Michaela [ZAB]" userId="7ab733e3-3282-4c3a-a2e4-c65d1350835e" providerId="ADAL" clId="{DE08A91C-5E19-453D-AD86-4C051712EF84}" dt="2023-11-06T14:22:28.592" v="10093" actId="478"/>
          <ac:spMkLst>
            <pc:docMk/>
            <pc:sldMk cId="490457348" sldId="2039"/>
            <ac:spMk id="14" creationId="{15F8887A-5E5D-810B-4667-812225995854}"/>
          </ac:spMkLst>
        </pc:spChg>
        <pc:spChg chg="add mod">
          <ac:chgData name="Brecht, Michaela [ZAB]" userId="7ab733e3-3282-4c3a-a2e4-c65d1350835e" providerId="ADAL" clId="{DE08A91C-5E19-453D-AD86-4C051712EF84}" dt="2023-11-06T14:39:03.270" v="10688" actId="1036"/>
          <ac:spMkLst>
            <pc:docMk/>
            <pc:sldMk cId="490457348" sldId="2039"/>
            <ac:spMk id="15" creationId="{182A0182-BEF9-B26F-9C95-13412BE1197E}"/>
          </ac:spMkLst>
        </pc:spChg>
        <pc:spChg chg="del">
          <ac:chgData name="Brecht, Michaela [ZAB]" userId="7ab733e3-3282-4c3a-a2e4-c65d1350835e" providerId="ADAL" clId="{DE08A91C-5E19-453D-AD86-4C051712EF84}" dt="2023-11-06T14:22:28.592" v="10093" actId="478"/>
          <ac:spMkLst>
            <pc:docMk/>
            <pc:sldMk cId="490457348" sldId="2039"/>
            <ac:spMk id="16" creationId="{998F9E91-8A57-8896-2353-D42FF5DDA3F1}"/>
          </ac:spMkLst>
        </pc:spChg>
        <pc:spChg chg="mod">
          <ac:chgData name="Brecht, Michaela [ZAB]" userId="7ab733e3-3282-4c3a-a2e4-c65d1350835e" providerId="ADAL" clId="{DE08A91C-5E19-453D-AD86-4C051712EF84}" dt="2023-11-06T14:28:14.850" v="10239" actId="255"/>
          <ac:spMkLst>
            <pc:docMk/>
            <pc:sldMk cId="490457348" sldId="2039"/>
            <ac:spMk id="17" creationId="{0BE82A25-F746-C1FB-B593-EDA801A6526A}"/>
          </ac:spMkLst>
        </pc:spChg>
        <pc:spChg chg="mod">
          <ac:chgData name="Brecht, Michaela [ZAB]" userId="7ab733e3-3282-4c3a-a2e4-c65d1350835e" providerId="ADAL" clId="{DE08A91C-5E19-453D-AD86-4C051712EF84}" dt="2023-11-06T14:36:09.176" v="10455" actId="1076"/>
          <ac:spMkLst>
            <pc:docMk/>
            <pc:sldMk cId="490457348" sldId="2039"/>
            <ac:spMk id="20" creationId="{E513D505-13DC-FE8D-9289-4A813924707E}"/>
          </ac:spMkLst>
        </pc:spChg>
        <pc:spChg chg="del">
          <ac:chgData name="Brecht, Michaela [ZAB]" userId="7ab733e3-3282-4c3a-a2e4-c65d1350835e" providerId="ADAL" clId="{DE08A91C-5E19-453D-AD86-4C051712EF84}" dt="2023-11-06T14:20:59.435" v="10069" actId="478"/>
          <ac:spMkLst>
            <pc:docMk/>
            <pc:sldMk cId="490457348" sldId="2039"/>
            <ac:spMk id="22" creationId="{4DB04B21-9003-E8FF-114D-AC9F6C312B84}"/>
          </ac:spMkLst>
        </pc:spChg>
        <pc:spChg chg="add mod">
          <ac:chgData name="Brecht, Michaela [ZAB]" userId="7ab733e3-3282-4c3a-a2e4-c65d1350835e" providerId="ADAL" clId="{DE08A91C-5E19-453D-AD86-4C051712EF84}" dt="2023-11-06T14:35:39.166" v="10447" actId="1076"/>
          <ac:spMkLst>
            <pc:docMk/>
            <pc:sldMk cId="490457348" sldId="2039"/>
            <ac:spMk id="24" creationId="{CF489264-7F31-E242-897B-06B43F9D6DCF}"/>
          </ac:spMkLst>
        </pc:spChg>
        <pc:spChg chg="del">
          <ac:chgData name="Brecht, Michaela [ZAB]" userId="7ab733e3-3282-4c3a-a2e4-c65d1350835e" providerId="ADAL" clId="{DE08A91C-5E19-453D-AD86-4C051712EF84}" dt="2023-11-06T14:22:28.592" v="10093" actId="478"/>
          <ac:spMkLst>
            <pc:docMk/>
            <pc:sldMk cId="490457348" sldId="2039"/>
            <ac:spMk id="26" creationId="{1DB69A52-B7BC-BEB4-3B5E-4CEE9807D511}"/>
          </ac:spMkLst>
        </pc:spChg>
        <pc:spChg chg="add mod">
          <ac:chgData name="Brecht, Michaela [ZAB]" userId="7ab733e3-3282-4c3a-a2e4-c65d1350835e" providerId="ADAL" clId="{DE08A91C-5E19-453D-AD86-4C051712EF84}" dt="2023-11-06T14:35:47.422" v="10450" actId="20577"/>
          <ac:spMkLst>
            <pc:docMk/>
            <pc:sldMk cId="490457348" sldId="2039"/>
            <ac:spMk id="27" creationId="{A1A063EA-CB39-0D4C-F86E-94B32D95F30B}"/>
          </ac:spMkLst>
        </pc:spChg>
        <pc:spChg chg="add mod">
          <ac:chgData name="Brecht, Michaela [ZAB]" userId="7ab733e3-3282-4c3a-a2e4-c65d1350835e" providerId="ADAL" clId="{DE08A91C-5E19-453D-AD86-4C051712EF84}" dt="2023-11-06T14:38:49.693" v="10665" actId="1076"/>
          <ac:spMkLst>
            <pc:docMk/>
            <pc:sldMk cId="490457348" sldId="2039"/>
            <ac:spMk id="29" creationId="{55C1BB23-962E-A808-A1A7-44D8F89F773E}"/>
          </ac:spMkLst>
        </pc:spChg>
        <pc:spChg chg="add mod">
          <ac:chgData name="Brecht, Michaela [ZAB]" userId="7ab733e3-3282-4c3a-a2e4-c65d1350835e" providerId="ADAL" clId="{DE08A91C-5E19-453D-AD86-4C051712EF84}" dt="2023-11-06T14:38:52.900" v="10666" actId="1076"/>
          <ac:spMkLst>
            <pc:docMk/>
            <pc:sldMk cId="490457348" sldId="2039"/>
            <ac:spMk id="31" creationId="{B4C5022B-7E76-887C-6DC0-66B407AEF4FA}"/>
          </ac:spMkLst>
        </pc:spChg>
        <pc:spChg chg="add mod">
          <ac:chgData name="Brecht, Michaela [ZAB]" userId="7ab733e3-3282-4c3a-a2e4-c65d1350835e" providerId="ADAL" clId="{DE08A91C-5E19-453D-AD86-4C051712EF84}" dt="2023-11-06T14:36:51.542" v="10469" actId="1036"/>
          <ac:spMkLst>
            <pc:docMk/>
            <pc:sldMk cId="490457348" sldId="2039"/>
            <ac:spMk id="33" creationId="{FF26F579-FA97-7D45-F144-F98A8F19E690}"/>
          </ac:spMkLst>
        </pc:spChg>
        <pc:spChg chg="mod">
          <ac:chgData name="Brecht, Michaela [ZAB]" userId="7ab733e3-3282-4c3a-a2e4-c65d1350835e" providerId="ADAL" clId="{DE08A91C-5E19-453D-AD86-4C051712EF84}" dt="2023-11-06T14:33:51.962" v="10417" actId="1076"/>
          <ac:spMkLst>
            <pc:docMk/>
            <pc:sldMk cId="490457348" sldId="2039"/>
            <ac:spMk id="34" creationId="{342BCDD0-F046-428C-D16F-25C96A26E762}"/>
          </ac:spMkLst>
        </pc:spChg>
        <pc:spChg chg="add mod">
          <ac:chgData name="Brecht, Michaela [ZAB]" userId="7ab733e3-3282-4c3a-a2e4-c65d1350835e" providerId="ADAL" clId="{DE08A91C-5E19-453D-AD86-4C051712EF84}" dt="2023-11-06T14:36:54.941" v="10489" actId="1035"/>
          <ac:spMkLst>
            <pc:docMk/>
            <pc:sldMk cId="490457348" sldId="2039"/>
            <ac:spMk id="35" creationId="{4D12F313-E83E-E99F-557D-BC4091F31EEE}"/>
          </ac:spMkLst>
        </pc:spChg>
        <pc:spChg chg="del">
          <ac:chgData name="Brecht, Michaela [ZAB]" userId="7ab733e3-3282-4c3a-a2e4-c65d1350835e" providerId="ADAL" clId="{DE08A91C-5E19-453D-AD86-4C051712EF84}" dt="2023-11-06T14:22:28.592" v="10093" actId="478"/>
          <ac:spMkLst>
            <pc:docMk/>
            <pc:sldMk cId="490457348" sldId="2039"/>
            <ac:spMk id="36" creationId="{3D837BBF-0716-A228-3DB8-247B162F36A4}"/>
          </ac:spMkLst>
        </pc:spChg>
        <pc:spChg chg="add mod">
          <ac:chgData name="Brecht, Michaela [ZAB]" userId="7ab733e3-3282-4c3a-a2e4-c65d1350835e" providerId="ADAL" clId="{DE08A91C-5E19-453D-AD86-4C051712EF84}" dt="2023-11-06T14:36:59.120" v="10519" actId="1035"/>
          <ac:spMkLst>
            <pc:docMk/>
            <pc:sldMk cId="490457348" sldId="2039"/>
            <ac:spMk id="37" creationId="{854E151D-4BD8-F99E-23EE-4FB5FEEE7EC1}"/>
          </ac:spMkLst>
        </pc:spChg>
        <pc:spChg chg="mod">
          <ac:chgData name="Brecht, Michaela [ZAB]" userId="7ab733e3-3282-4c3a-a2e4-c65d1350835e" providerId="ADAL" clId="{DE08A91C-5E19-453D-AD86-4C051712EF84}" dt="2023-11-06T14:34:58.003" v="10433" actId="13926"/>
          <ac:spMkLst>
            <pc:docMk/>
            <pc:sldMk cId="490457348" sldId="2039"/>
            <ac:spMk id="38" creationId="{92B76833-8C3F-C8C9-E738-7ACD7729F116}"/>
          </ac:spMkLst>
        </pc:spChg>
        <pc:spChg chg="add mod">
          <ac:chgData name="Brecht, Michaela [ZAB]" userId="7ab733e3-3282-4c3a-a2e4-c65d1350835e" providerId="ADAL" clId="{DE08A91C-5E19-453D-AD86-4C051712EF84}" dt="2023-11-06T14:37:03.964" v="10562" actId="1035"/>
          <ac:spMkLst>
            <pc:docMk/>
            <pc:sldMk cId="490457348" sldId="2039"/>
            <ac:spMk id="39" creationId="{99C31295-8325-F262-52F4-100739643476}"/>
          </ac:spMkLst>
        </pc:spChg>
        <pc:spChg chg="add mod">
          <ac:chgData name="Brecht, Michaela [ZAB]" userId="7ab733e3-3282-4c3a-a2e4-c65d1350835e" providerId="ADAL" clId="{DE08A91C-5E19-453D-AD86-4C051712EF84}" dt="2023-11-06T14:38:03.072" v="10597" actId="20577"/>
          <ac:spMkLst>
            <pc:docMk/>
            <pc:sldMk cId="490457348" sldId="2039"/>
            <ac:spMk id="40" creationId="{9072C564-0492-9E7F-F1E0-960B26FAE45E}"/>
          </ac:spMkLst>
        </pc:spChg>
        <pc:spChg chg="add mod">
          <ac:chgData name="Brecht, Michaela [ZAB]" userId="7ab733e3-3282-4c3a-a2e4-c65d1350835e" providerId="ADAL" clId="{DE08A91C-5E19-453D-AD86-4C051712EF84}" dt="2023-11-06T14:38:54.837" v="10667"/>
          <ac:spMkLst>
            <pc:docMk/>
            <pc:sldMk cId="490457348" sldId="2039"/>
            <ac:spMk id="41" creationId="{DBD974DF-20E6-F200-5369-D9F89CDBF3FA}"/>
          </ac:spMkLst>
        </pc:spChg>
        <pc:spChg chg="add mod">
          <ac:chgData name="Brecht, Michaela [ZAB]" userId="7ab733e3-3282-4c3a-a2e4-c65d1350835e" providerId="ADAL" clId="{DE08A91C-5E19-453D-AD86-4C051712EF84}" dt="2023-11-06T14:39:09.139" v="10691" actId="1076"/>
          <ac:spMkLst>
            <pc:docMk/>
            <pc:sldMk cId="490457348" sldId="2039"/>
            <ac:spMk id="42" creationId="{45B36EE6-2624-8B2B-8B73-FBB78311DABC}"/>
          </ac:spMkLst>
        </pc:spChg>
        <pc:spChg chg="del">
          <ac:chgData name="Brecht, Michaela [ZAB]" userId="7ab733e3-3282-4c3a-a2e4-c65d1350835e" providerId="ADAL" clId="{DE08A91C-5E19-453D-AD86-4C051712EF84}" dt="2023-11-06T14:22:23.733" v="10092" actId="478"/>
          <ac:spMkLst>
            <pc:docMk/>
            <pc:sldMk cId="490457348" sldId="2039"/>
            <ac:spMk id="46" creationId="{F38C5AA9-2DB7-D70C-0CA5-C6F6CF450EF9}"/>
          </ac:spMkLst>
        </pc:spChg>
        <pc:spChg chg="del">
          <ac:chgData name="Brecht, Michaela [ZAB]" userId="7ab733e3-3282-4c3a-a2e4-c65d1350835e" providerId="ADAL" clId="{DE08A91C-5E19-453D-AD86-4C051712EF84}" dt="2023-11-06T14:21:08.127" v="10072" actId="478"/>
          <ac:spMkLst>
            <pc:docMk/>
            <pc:sldMk cId="490457348" sldId="2039"/>
            <ac:spMk id="47" creationId="{F5C12604-B42E-2F89-4247-91F66C7C84A7}"/>
          </ac:spMkLst>
        </pc:spChg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3822470445" sldId="2039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6444840" sldId="2040"/>
        </pc:sldMkLst>
      </pc:sldChg>
      <pc:sldChg chg="modSp mod">
        <pc:chgData name="Brecht, Michaela [ZAB]" userId="7ab733e3-3282-4c3a-a2e4-c65d1350835e" providerId="ADAL" clId="{DE08A91C-5E19-453D-AD86-4C051712EF84}" dt="2023-11-16T15:14:47.266" v="11930" actId="1076"/>
        <pc:sldMkLst>
          <pc:docMk/>
          <pc:sldMk cId="435264921" sldId="2040"/>
        </pc:sldMkLst>
        <pc:spChg chg="mod">
          <ac:chgData name="Brecht, Michaela [ZAB]" userId="7ab733e3-3282-4c3a-a2e4-c65d1350835e" providerId="ADAL" clId="{DE08A91C-5E19-453D-AD86-4C051712EF84}" dt="2023-11-16T15:14:47.266" v="11930" actId="1076"/>
          <ac:spMkLst>
            <pc:docMk/>
            <pc:sldMk cId="435264921" sldId="2040"/>
            <ac:spMk id="6" creationId="{7E6B7B5C-1D49-7F30-C3F0-F6E3DB4B2645}"/>
          </ac:spMkLst>
        </pc:spChg>
        <pc:spChg chg="mod">
          <ac:chgData name="Brecht, Michaela [ZAB]" userId="7ab733e3-3282-4c3a-a2e4-c65d1350835e" providerId="ADAL" clId="{DE08A91C-5E19-453D-AD86-4C051712EF84}" dt="2023-11-16T09:36:28.230" v="10810" actId="113"/>
          <ac:spMkLst>
            <pc:docMk/>
            <pc:sldMk cId="435264921" sldId="2040"/>
            <ac:spMk id="19" creationId="{EC3EFF12-1930-2F3E-828A-6726772A925A}"/>
          </ac:spMkLst>
        </pc:spChg>
        <pc:spChg chg="mod">
          <ac:chgData name="Brecht, Michaela [ZAB]" userId="7ab733e3-3282-4c3a-a2e4-c65d1350835e" providerId="ADAL" clId="{DE08A91C-5E19-453D-AD86-4C051712EF84}" dt="2023-11-16T09:36:17.901" v="10808" actId="113"/>
          <ac:spMkLst>
            <pc:docMk/>
            <pc:sldMk cId="435264921" sldId="2040"/>
            <ac:spMk id="20" creationId="{274363E7-E396-FDC4-6E1C-EE7ACEEF20F1}"/>
          </ac:spMkLst>
        </pc:spChg>
        <pc:spChg chg="mod">
          <ac:chgData name="Brecht, Michaela [ZAB]" userId="7ab733e3-3282-4c3a-a2e4-c65d1350835e" providerId="ADAL" clId="{DE08A91C-5E19-453D-AD86-4C051712EF84}" dt="2023-11-16T09:36:24.865" v="10809" actId="113"/>
          <ac:spMkLst>
            <pc:docMk/>
            <pc:sldMk cId="435264921" sldId="2040"/>
            <ac:spMk id="21" creationId="{6AED3B06-7B53-0C01-89EC-C074D9EFF612}"/>
          </ac:spMkLst>
        </pc:spChg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1445842722" sldId="2041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565204116" sldId="2042"/>
        </pc:sldMkLst>
      </pc:sldChg>
      <pc:sldChg chg="addSp delSp modSp add mod">
        <pc:chgData name="Brecht, Michaela [ZAB]" userId="7ab733e3-3282-4c3a-a2e4-c65d1350835e" providerId="ADAL" clId="{DE08A91C-5E19-453D-AD86-4C051712EF84}" dt="2023-11-16T13:44:44.327" v="11809" actId="20577"/>
        <pc:sldMkLst>
          <pc:docMk/>
          <pc:sldMk cId="1751708291" sldId="2042"/>
        </pc:sldMkLst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2" creationId="{BE7F024B-5F13-5FEF-047A-7567E2CF5FF6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4" creationId="{05233CBE-7324-7E77-64AE-E047F471BB9F}"/>
          </ac:spMkLst>
        </pc:spChg>
        <pc:spChg chg="mod">
          <ac:chgData name="Brecht, Michaela [ZAB]" userId="7ab733e3-3282-4c3a-a2e4-c65d1350835e" providerId="ADAL" clId="{DE08A91C-5E19-453D-AD86-4C051712EF84}" dt="2023-11-16T13:44:44.327" v="11809" actId="20577"/>
          <ac:spMkLst>
            <pc:docMk/>
            <pc:sldMk cId="1751708291" sldId="2042"/>
            <ac:spMk id="9" creationId="{94907726-C30C-25D1-A34F-916CB1E99649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43" creationId="{7E581FB9-68B2-508D-1A9E-41C0302B9879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44" creationId="{C454DCB0-35FB-353B-CA7B-EDF61CAA50E2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47" creationId="{9C703878-83AD-CF2C-BF3C-3C1B2929C8C8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49" creationId="{FF93BFD1-3BE1-2961-25E6-577BE10DE5CA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51" creationId="{6FE0B134-A36C-D9C4-25A0-54DE2FED651E}"/>
          </ac:spMkLst>
        </pc:spChg>
        <pc:spChg chg="del">
          <ac:chgData name="Brecht, Michaela [ZAB]" userId="7ab733e3-3282-4c3a-a2e4-c65d1350835e" providerId="ADAL" clId="{DE08A91C-5E19-453D-AD86-4C051712EF84}" dt="2023-11-16T13:44:22.676" v="11790" actId="478"/>
          <ac:spMkLst>
            <pc:docMk/>
            <pc:sldMk cId="1751708291" sldId="2042"/>
            <ac:spMk id="53" creationId="{43889FA0-BABA-2AF1-4CC6-65E2702E21E7}"/>
          </ac:spMkLst>
        </pc:spChg>
        <pc:picChg chg="add mod">
          <ac:chgData name="Brecht, Michaela [ZAB]" userId="7ab733e3-3282-4c3a-a2e4-c65d1350835e" providerId="ADAL" clId="{DE08A91C-5E19-453D-AD86-4C051712EF84}" dt="2023-11-16T13:44:38.751" v="11796" actId="1076"/>
          <ac:picMkLst>
            <pc:docMk/>
            <pc:sldMk cId="1751708291" sldId="2042"/>
            <ac:picMk id="5" creationId="{4AAE236C-4760-24EC-7D9A-5677E2C0F68C}"/>
          </ac:picMkLst>
        </pc:picChg>
        <pc:cxnChg chg="del mod">
          <ac:chgData name="Brecht, Michaela [ZAB]" userId="7ab733e3-3282-4c3a-a2e4-c65d1350835e" providerId="ADAL" clId="{DE08A91C-5E19-453D-AD86-4C051712EF84}" dt="2023-11-16T13:44:22.676" v="11790" actId="478"/>
          <ac:cxnSpMkLst>
            <pc:docMk/>
            <pc:sldMk cId="1751708291" sldId="2042"/>
            <ac:cxnSpMk id="6" creationId="{0755C904-E562-C415-CCE7-41F0803EFCE2}"/>
          </ac:cxnSpMkLst>
        </pc:cxnChg>
        <pc:cxnChg chg="del">
          <ac:chgData name="Brecht, Michaela [ZAB]" userId="7ab733e3-3282-4c3a-a2e4-c65d1350835e" providerId="ADAL" clId="{DE08A91C-5E19-453D-AD86-4C051712EF84}" dt="2023-11-16T13:44:22.676" v="11790" actId="478"/>
          <ac:cxnSpMkLst>
            <pc:docMk/>
            <pc:sldMk cId="1751708291" sldId="2042"/>
            <ac:cxnSpMk id="42" creationId="{4CF2B735-F2E7-3F40-1064-739C6F38B823}"/>
          </ac:cxnSpMkLst>
        </pc:cxnChg>
      </pc:sldChg>
      <pc:sldChg chg="modSp mod">
        <pc:chgData name="Brecht, Michaela [ZAB]" userId="7ab733e3-3282-4c3a-a2e4-c65d1350835e" providerId="ADAL" clId="{DE08A91C-5E19-453D-AD86-4C051712EF84}" dt="2023-11-16T15:08:13.145" v="11829" actId="20577"/>
        <pc:sldMkLst>
          <pc:docMk/>
          <pc:sldMk cId="1698263117" sldId="2043"/>
        </pc:sldMkLst>
        <pc:spChg chg="mod">
          <ac:chgData name="Brecht, Michaela [ZAB]" userId="7ab733e3-3282-4c3a-a2e4-c65d1350835e" providerId="ADAL" clId="{DE08A91C-5E19-453D-AD86-4C051712EF84}" dt="2023-11-16T15:08:03.382" v="11819" actId="20577"/>
          <ac:spMkLst>
            <pc:docMk/>
            <pc:sldMk cId="1698263117" sldId="2043"/>
            <ac:spMk id="12" creationId="{E3E8746E-11E6-70DE-0D39-E41EFED1AC96}"/>
          </ac:spMkLst>
        </pc:spChg>
        <pc:spChg chg="mod">
          <ac:chgData name="Brecht, Michaela [ZAB]" userId="7ab733e3-3282-4c3a-a2e4-c65d1350835e" providerId="ADAL" clId="{DE08A91C-5E19-453D-AD86-4C051712EF84}" dt="2023-11-16T15:08:13.145" v="11829" actId="20577"/>
          <ac:spMkLst>
            <pc:docMk/>
            <pc:sldMk cId="1698263117" sldId="2043"/>
            <ac:spMk id="13" creationId="{FB72E962-EB8A-06D9-BDEA-38A7EAE198B0}"/>
          </ac:spMkLst>
        </pc:spChg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101738017" sldId="2043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766126186" sldId="2044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3831926944" sldId="2045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9852021" sldId="2046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716697351" sldId="2047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746661177" sldId="2048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1138290274" sldId="2049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1091477386" sldId="2050"/>
        </pc:sldMkLst>
      </pc:sldChg>
      <pc:sldChg chg="new del">
        <pc:chgData name="Brecht, Michaela [ZAB]" userId="7ab733e3-3282-4c3a-a2e4-c65d1350835e" providerId="ADAL" clId="{DE08A91C-5E19-453D-AD86-4C051712EF84}" dt="2023-11-03T14:06:08.781" v="4207" actId="47"/>
        <pc:sldMkLst>
          <pc:docMk/>
          <pc:sldMk cId="2702564208" sldId="2051"/>
        </pc:sldMkLst>
      </pc:sldChg>
      <pc:sldChg chg="new del">
        <pc:chgData name="Brecht, Michaela [ZAB]" userId="7ab733e3-3282-4c3a-a2e4-c65d1350835e" providerId="ADAL" clId="{DE08A91C-5E19-453D-AD86-4C051712EF84}" dt="2023-11-03T14:06:08.781" v="4207" actId="47"/>
        <pc:sldMkLst>
          <pc:docMk/>
          <pc:sldMk cId="2186779481" sldId="2052"/>
        </pc:sldMkLst>
      </pc:sldChg>
      <pc:sldChg chg="new del">
        <pc:chgData name="Brecht, Michaela [ZAB]" userId="7ab733e3-3282-4c3a-a2e4-c65d1350835e" providerId="ADAL" clId="{DE08A91C-5E19-453D-AD86-4C051712EF84}" dt="2023-11-03T14:06:08.781" v="4207" actId="47"/>
        <pc:sldMkLst>
          <pc:docMk/>
          <pc:sldMk cId="2722054443" sldId="2053"/>
        </pc:sldMkLst>
      </pc:sldChg>
      <pc:sldChg chg="new del">
        <pc:chgData name="Brecht, Michaela [ZAB]" userId="7ab733e3-3282-4c3a-a2e4-c65d1350835e" providerId="ADAL" clId="{DE08A91C-5E19-453D-AD86-4C051712EF84}" dt="2023-11-03T14:06:08.781" v="4207" actId="47"/>
        <pc:sldMkLst>
          <pc:docMk/>
          <pc:sldMk cId="1520398476" sldId="2054"/>
        </pc:sldMkLst>
      </pc:sldChg>
      <pc:sldChg chg="new del">
        <pc:chgData name="Brecht, Michaela [ZAB]" userId="7ab733e3-3282-4c3a-a2e4-c65d1350835e" providerId="ADAL" clId="{DE08A91C-5E19-453D-AD86-4C051712EF84}" dt="2023-11-03T14:06:06.005" v="4206" actId="47"/>
        <pc:sldMkLst>
          <pc:docMk/>
          <pc:sldMk cId="1149094875" sldId="2055"/>
        </pc:sldMkLst>
      </pc:sldChg>
      <pc:sldChg chg="new del">
        <pc:chgData name="Brecht, Michaela [ZAB]" userId="7ab733e3-3282-4c3a-a2e4-c65d1350835e" providerId="ADAL" clId="{DE08A91C-5E19-453D-AD86-4C051712EF84}" dt="2023-11-03T14:06:06.005" v="4206" actId="47"/>
        <pc:sldMkLst>
          <pc:docMk/>
          <pc:sldMk cId="3873963491" sldId="2056"/>
        </pc:sldMkLst>
      </pc:sldChg>
      <pc:sldChg chg="new del">
        <pc:chgData name="Brecht, Michaela [ZAB]" userId="7ab733e3-3282-4c3a-a2e4-c65d1350835e" providerId="ADAL" clId="{DE08A91C-5E19-453D-AD86-4C051712EF84}" dt="2023-11-03T14:06:06.005" v="4206" actId="47"/>
        <pc:sldMkLst>
          <pc:docMk/>
          <pc:sldMk cId="3719846206" sldId="2057"/>
        </pc:sldMkLst>
      </pc:sldChg>
      <pc:sldChg chg="new del">
        <pc:chgData name="Brecht, Michaela [ZAB]" userId="7ab733e3-3282-4c3a-a2e4-c65d1350835e" providerId="ADAL" clId="{DE08A91C-5E19-453D-AD86-4C051712EF84}" dt="2023-11-03T14:06:06.005" v="4206" actId="47"/>
        <pc:sldMkLst>
          <pc:docMk/>
          <pc:sldMk cId="2721046575" sldId="2058"/>
        </pc:sldMkLst>
      </pc:sldChg>
      <pc:sldChg chg="new del">
        <pc:chgData name="Brecht, Michaela [ZAB]" userId="7ab733e3-3282-4c3a-a2e4-c65d1350835e" providerId="ADAL" clId="{DE08A91C-5E19-453D-AD86-4C051712EF84}" dt="2023-11-03T14:06:03.103" v="4205" actId="47"/>
        <pc:sldMkLst>
          <pc:docMk/>
          <pc:sldMk cId="1357720690" sldId="2059"/>
        </pc:sldMkLst>
      </pc:sldChg>
      <pc:sldChg chg="new del">
        <pc:chgData name="Brecht, Michaela [ZAB]" userId="7ab733e3-3282-4c3a-a2e4-c65d1350835e" providerId="ADAL" clId="{DE08A91C-5E19-453D-AD86-4C051712EF84}" dt="2023-11-03T14:06:03.103" v="4205" actId="47"/>
        <pc:sldMkLst>
          <pc:docMk/>
          <pc:sldMk cId="1342014475" sldId="2060"/>
        </pc:sldMkLst>
      </pc:sldChg>
      <pc:sldChg chg="new del">
        <pc:chgData name="Brecht, Michaela [ZAB]" userId="7ab733e3-3282-4c3a-a2e4-c65d1350835e" providerId="ADAL" clId="{DE08A91C-5E19-453D-AD86-4C051712EF84}" dt="2023-11-03T14:06:03.103" v="4205" actId="47"/>
        <pc:sldMkLst>
          <pc:docMk/>
          <pc:sldMk cId="1968128567" sldId="2061"/>
        </pc:sldMkLst>
      </pc:sldChg>
      <pc:sldChg chg="new del">
        <pc:chgData name="Brecht, Michaela [ZAB]" userId="7ab733e3-3282-4c3a-a2e4-c65d1350835e" providerId="ADAL" clId="{DE08A91C-5E19-453D-AD86-4C051712EF84}" dt="2023-11-03T14:06:03.103" v="4205" actId="47"/>
        <pc:sldMkLst>
          <pc:docMk/>
          <pc:sldMk cId="4000628454" sldId="2062"/>
        </pc:sldMkLst>
      </pc:sldChg>
      <pc:sldChg chg="new del">
        <pc:chgData name="Brecht, Michaela [ZAB]" userId="7ab733e3-3282-4c3a-a2e4-c65d1350835e" providerId="ADAL" clId="{DE08A91C-5E19-453D-AD86-4C051712EF84}" dt="2023-11-03T14:05:59.527" v="4204" actId="47"/>
        <pc:sldMkLst>
          <pc:docMk/>
          <pc:sldMk cId="130899612" sldId="2063"/>
        </pc:sldMkLst>
      </pc:sldChg>
      <pc:sldChg chg="new del">
        <pc:chgData name="Brecht, Michaela [ZAB]" userId="7ab733e3-3282-4c3a-a2e4-c65d1350835e" providerId="ADAL" clId="{DE08A91C-5E19-453D-AD86-4C051712EF84}" dt="2023-11-03T14:05:59.527" v="4204" actId="47"/>
        <pc:sldMkLst>
          <pc:docMk/>
          <pc:sldMk cId="880668480" sldId="2064"/>
        </pc:sldMkLst>
      </pc:sldChg>
      <pc:sldChg chg="new del">
        <pc:chgData name="Brecht, Michaela [ZAB]" userId="7ab733e3-3282-4c3a-a2e4-c65d1350835e" providerId="ADAL" clId="{DE08A91C-5E19-453D-AD86-4C051712EF84}" dt="2023-11-03T14:05:59.527" v="4204" actId="47"/>
        <pc:sldMkLst>
          <pc:docMk/>
          <pc:sldMk cId="791771844" sldId="2065"/>
        </pc:sldMkLst>
      </pc:sldChg>
      <pc:sldChg chg="new del">
        <pc:chgData name="Brecht, Michaela [ZAB]" userId="7ab733e3-3282-4c3a-a2e4-c65d1350835e" providerId="ADAL" clId="{DE08A91C-5E19-453D-AD86-4C051712EF84}" dt="2023-11-03T14:05:59.527" v="4204" actId="47"/>
        <pc:sldMkLst>
          <pc:docMk/>
          <pc:sldMk cId="1979585888" sldId="2066"/>
        </pc:sldMkLst>
      </pc:sldChg>
      <pc:sldChg chg="new del">
        <pc:chgData name="Brecht, Michaela [ZAB]" userId="7ab733e3-3282-4c3a-a2e4-c65d1350835e" providerId="ADAL" clId="{DE08A91C-5E19-453D-AD86-4C051712EF84}" dt="2023-11-03T14:06:03.103" v="4205" actId="47"/>
        <pc:sldMkLst>
          <pc:docMk/>
          <pc:sldMk cId="945479210" sldId="2067"/>
        </pc:sldMkLst>
      </pc:sldChg>
      <pc:sldChg chg="new del">
        <pc:chgData name="Brecht, Michaela [ZAB]" userId="7ab733e3-3282-4c3a-a2e4-c65d1350835e" providerId="ADAL" clId="{DE08A91C-5E19-453D-AD86-4C051712EF84}" dt="2023-11-03T14:06:03.103" v="4205" actId="47"/>
        <pc:sldMkLst>
          <pc:docMk/>
          <pc:sldMk cId="3236574804" sldId="2068"/>
        </pc:sldMkLst>
      </pc:sldChg>
      <pc:sldChg chg="new del">
        <pc:chgData name="Brecht, Michaela [ZAB]" userId="7ab733e3-3282-4c3a-a2e4-c65d1350835e" providerId="ADAL" clId="{DE08A91C-5E19-453D-AD86-4C051712EF84}" dt="2023-11-03T14:06:06.005" v="4206" actId="47"/>
        <pc:sldMkLst>
          <pc:docMk/>
          <pc:sldMk cId="3801025716" sldId="2069"/>
        </pc:sldMkLst>
      </pc:sldChg>
      <pc:sldChg chg="new del">
        <pc:chgData name="Brecht, Michaela [ZAB]" userId="7ab733e3-3282-4c3a-a2e4-c65d1350835e" providerId="ADAL" clId="{DE08A91C-5E19-453D-AD86-4C051712EF84}" dt="2023-11-03T14:06:06.005" v="4206" actId="47"/>
        <pc:sldMkLst>
          <pc:docMk/>
          <pc:sldMk cId="2381698910" sldId="2070"/>
        </pc:sldMkLst>
      </pc:sldChg>
      <pc:sldChg chg="new del">
        <pc:chgData name="Brecht, Michaela [ZAB]" userId="7ab733e3-3282-4c3a-a2e4-c65d1350835e" providerId="ADAL" clId="{DE08A91C-5E19-453D-AD86-4C051712EF84}" dt="2023-11-03T14:06:08.781" v="4207" actId="47"/>
        <pc:sldMkLst>
          <pc:docMk/>
          <pc:sldMk cId="377228009" sldId="2071"/>
        </pc:sldMkLst>
      </pc:sldChg>
      <pc:sldChg chg="new del">
        <pc:chgData name="Brecht, Michaela [ZAB]" userId="7ab733e3-3282-4c3a-a2e4-c65d1350835e" providerId="ADAL" clId="{DE08A91C-5E19-453D-AD86-4C051712EF84}" dt="2023-11-03T14:06:08.781" v="4207" actId="47"/>
        <pc:sldMkLst>
          <pc:docMk/>
          <pc:sldMk cId="2864173070" sldId="2072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3002150583" sldId="2073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129218991" sldId="2074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328041259" sldId="2075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060755274" sldId="2076"/>
        </pc:sldMkLst>
      </pc:sldChg>
      <pc:sldChg chg="new del">
        <pc:chgData name="Brecht, Michaela [ZAB]" userId="7ab733e3-3282-4c3a-a2e4-c65d1350835e" providerId="ADAL" clId="{DE08A91C-5E19-453D-AD86-4C051712EF84}" dt="2023-11-03T14:06:14.866" v="4208" actId="47"/>
        <pc:sldMkLst>
          <pc:docMk/>
          <pc:sldMk cId="2344511543" sldId="2077"/>
        </pc:sldMkLst>
      </pc:sldChg>
      <pc:sldChg chg="new del">
        <pc:chgData name="Brecht, Michaela [ZAB]" userId="7ab733e3-3282-4c3a-a2e4-c65d1350835e" providerId="ADAL" clId="{DE08A91C-5E19-453D-AD86-4C051712EF84}" dt="2023-11-03T14:06:19.014" v="4209" actId="47"/>
        <pc:sldMkLst>
          <pc:docMk/>
          <pc:sldMk cId="3932913177" sldId="2078"/>
        </pc:sldMkLst>
      </pc:sldChg>
      <pc:sldChg chg="new del">
        <pc:chgData name="Brecht, Michaela [ZAB]" userId="7ab733e3-3282-4c3a-a2e4-c65d1350835e" providerId="ADAL" clId="{DE08A91C-5E19-453D-AD86-4C051712EF84}" dt="2023-11-03T14:06:19.014" v="4209" actId="47"/>
        <pc:sldMkLst>
          <pc:docMk/>
          <pc:sldMk cId="3905859443" sldId="2079"/>
        </pc:sldMkLst>
      </pc:sldChg>
      <pc:sldChg chg="new del">
        <pc:chgData name="Brecht, Michaela [ZAB]" userId="7ab733e3-3282-4c3a-a2e4-c65d1350835e" providerId="ADAL" clId="{DE08A91C-5E19-453D-AD86-4C051712EF84}" dt="2023-11-03T14:06:19.014" v="4209" actId="47"/>
        <pc:sldMkLst>
          <pc:docMk/>
          <pc:sldMk cId="2922807239" sldId="2080"/>
        </pc:sldMkLst>
      </pc:sldChg>
      <pc:sldChg chg="new del">
        <pc:chgData name="Brecht, Michaela [ZAB]" userId="7ab733e3-3282-4c3a-a2e4-c65d1350835e" providerId="ADAL" clId="{DE08A91C-5E19-453D-AD86-4C051712EF84}" dt="2023-11-03T14:06:19.014" v="4209" actId="47"/>
        <pc:sldMkLst>
          <pc:docMk/>
          <pc:sldMk cId="4091958495" sldId="2081"/>
        </pc:sldMkLst>
      </pc:sldChg>
      <pc:sldChg chg="new del">
        <pc:chgData name="Brecht, Michaela [ZAB]" userId="7ab733e3-3282-4c3a-a2e4-c65d1350835e" providerId="ADAL" clId="{DE08A91C-5E19-453D-AD86-4C051712EF84}" dt="2023-11-03T14:06:19.014" v="4209" actId="47"/>
        <pc:sldMkLst>
          <pc:docMk/>
          <pc:sldMk cId="3422092256" sldId="2082"/>
        </pc:sldMkLst>
      </pc:sldChg>
      <pc:sldChg chg="new del">
        <pc:chgData name="Brecht, Michaela [ZAB]" userId="7ab733e3-3282-4c3a-a2e4-c65d1350835e" providerId="ADAL" clId="{DE08A91C-5E19-453D-AD86-4C051712EF84}" dt="2023-11-03T14:06:19.014" v="4209" actId="47"/>
        <pc:sldMkLst>
          <pc:docMk/>
          <pc:sldMk cId="482044369" sldId="2083"/>
        </pc:sldMkLst>
      </pc:sldChg>
      <pc:sldChg chg="new del">
        <pc:chgData name="Brecht, Michaela [ZAB]" userId="7ab733e3-3282-4c3a-a2e4-c65d1350835e" providerId="ADAL" clId="{DE08A91C-5E19-453D-AD86-4C051712EF84}" dt="2023-11-03T14:06:22.356" v="4210" actId="47"/>
        <pc:sldMkLst>
          <pc:docMk/>
          <pc:sldMk cId="3248524281" sldId="2084"/>
        </pc:sldMkLst>
      </pc:sldChg>
      <pc:sldChg chg="new del">
        <pc:chgData name="Brecht, Michaela [ZAB]" userId="7ab733e3-3282-4c3a-a2e4-c65d1350835e" providerId="ADAL" clId="{DE08A91C-5E19-453D-AD86-4C051712EF84}" dt="2023-11-03T14:06:22.356" v="4210" actId="47"/>
        <pc:sldMkLst>
          <pc:docMk/>
          <pc:sldMk cId="48931356" sldId="2085"/>
        </pc:sldMkLst>
      </pc:sldChg>
      <pc:sldChg chg="new del">
        <pc:chgData name="Brecht, Michaela [ZAB]" userId="7ab733e3-3282-4c3a-a2e4-c65d1350835e" providerId="ADAL" clId="{DE08A91C-5E19-453D-AD86-4C051712EF84}" dt="2023-11-03T14:05:49.601" v="4203" actId="680"/>
        <pc:sldMkLst>
          <pc:docMk/>
          <pc:sldMk cId="1070962769" sldId="2086"/>
        </pc:sldMkLst>
      </pc:sldChg>
      <pc:sldChg chg="new del">
        <pc:chgData name="Brecht, Michaela [ZAB]" userId="7ab733e3-3282-4c3a-a2e4-c65d1350835e" providerId="ADAL" clId="{DE08A91C-5E19-453D-AD86-4C051712EF84}" dt="2023-11-03T14:05:49.413" v="4202" actId="680"/>
        <pc:sldMkLst>
          <pc:docMk/>
          <pc:sldMk cId="3732677816" sldId="2087"/>
        </pc:sldMkLst>
      </pc:sldChg>
      <pc:sldChg chg="new del">
        <pc:chgData name="Brecht, Michaela [ZAB]" userId="7ab733e3-3282-4c3a-a2e4-c65d1350835e" providerId="ADAL" clId="{DE08A91C-5E19-453D-AD86-4C051712EF84}" dt="2023-11-03T14:05:49.257" v="4201" actId="680"/>
        <pc:sldMkLst>
          <pc:docMk/>
          <pc:sldMk cId="67508056" sldId="2088"/>
        </pc:sldMkLst>
      </pc:sldChg>
      <pc:sldChg chg="new del">
        <pc:chgData name="Brecht, Michaela [ZAB]" userId="7ab733e3-3282-4c3a-a2e4-c65d1350835e" providerId="ADAL" clId="{DE08A91C-5E19-453D-AD86-4C051712EF84}" dt="2023-11-03T14:05:49.084" v="4200" actId="680"/>
        <pc:sldMkLst>
          <pc:docMk/>
          <pc:sldMk cId="3364061175" sldId="2089"/>
        </pc:sldMkLst>
      </pc:sldChg>
      <pc:sldChg chg="new del">
        <pc:chgData name="Brecht, Michaela [ZAB]" userId="7ab733e3-3282-4c3a-a2e4-c65d1350835e" providerId="ADAL" clId="{DE08A91C-5E19-453D-AD86-4C051712EF84}" dt="2023-11-03T14:05:48.928" v="4199" actId="680"/>
        <pc:sldMkLst>
          <pc:docMk/>
          <pc:sldMk cId="2986714212" sldId="2090"/>
        </pc:sldMkLst>
      </pc:sldChg>
      <pc:sldChg chg="new del">
        <pc:chgData name="Brecht, Michaela [ZAB]" userId="7ab733e3-3282-4c3a-a2e4-c65d1350835e" providerId="ADAL" clId="{DE08A91C-5E19-453D-AD86-4C051712EF84}" dt="2023-11-03T14:05:48.771" v="4198" actId="680"/>
        <pc:sldMkLst>
          <pc:docMk/>
          <pc:sldMk cId="100351115" sldId="2091"/>
        </pc:sldMkLst>
      </pc:sldChg>
      <pc:sldChg chg="new del">
        <pc:chgData name="Brecht, Michaela [ZAB]" userId="7ab733e3-3282-4c3a-a2e4-c65d1350835e" providerId="ADAL" clId="{DE08A91C-5E19-453D-AD86-4C051712EF84}" dt="2023-11-03T14:05:48.568" v="4197" actId="680"/>
        <pc:sldMkLst>
          <pc:docMk/>
          <pc:sldMk cId="132027632" sldId="2092"/>
        </pc:sldMkLst>
      </pc:sldChg>
      <pc:sldChg chg="new del">
        <pc:chgData name="Brecht, Michaela [ZAB]" userId="7ab733e3-3282-4c3a-a2e4-c65d1350835e" providerId="ADAL" clId="{DE08A91C-5E19-453D-AD86-4C051712EF84}" dt="2023-11-03T14:05:48.381" v="4196" actId="680"/>
        <pc:sldMkLst>
          <pc:docMk/>
          <pc:sldMk cId="3276194082" sldId="2093"/>
        </pc:sldMkLst>
      </pc:sldChg>
      <pc:sldChg chg="new del">
        <pc:chgData name="Brecht, Michaela [ZAB]" userId="7ab733e3-3282-4c3a-a2e4-c65d1350835e" providerId="ADAL" clId="{DE08A91C-5E19-453D-AD86-4C051712EF84}" dt="2023-11-03T14:05:48.177" v="4195" actId="680"/>
        <pc:sldMkLst>
          <pc:docMk/>
          <pc:sldMk cId="549291727" sldId="2094"/>
        </pc:sldMkLst>
      </pc:sldChg>
      <pc:sldChg chg="new del">
        <pc:chgData name="Brecht, Michaela [ZAB]" userId="7ab733e3-3282-4c3a-a2e4-c65d1350835e" providerId="ADAL" clId="{DE08A91C-5E19-453D-AD86-4C051712EF84}" dt="2023-11-03T14:05:47.979" v="4194" actId="680"/>
        <pc:sldMkLst>
          <pc:docMk/>
          <pc:sldMk cId="2439524058" sldId="2095"/>
        </pc:sldMkLst>
      </pc:sldChg>
      <pc:sldChg chg="new del">
        <pc:chgData name="Brecht, Michaela [ZAB]" userId="7ab733e3-3282-4c3a-a2e4-c65d1350835e" providerId="ADAL" clId="{DE08A91C-5E19-453D-AD86-4C051712EF84}" dt="2023-11-03T14:05:47.792" v="4193" actId="680"/>
        <pc:sldMkLst>
          <pc:docMk/>
          <pc:sldMk cId="3792126633" sldId="2096"/>
        </pc:sldMkLst>
      </pc:sldChg>
      <pc:sldChg chg="new del">
        <pc:chgData name="Brecht, Michaela [ZAB]" userId="7ab733e3-3282-4c3a-a2e4-c65d1350835e" providerId="ADAL" clId="{DE08A91C-5E19-453D-AD86-4C051712EF84}" dt="2023-11-03T14:05:47.542" v="4192" actId="680"/>
        <pc:sldMkLst>
          <pc:docMk/>
          <pc:sldMk cId="1981346343" sldId="2097"/>
        </pc:sldMkLst>
      </pc:sldChg>
      <pc:sldChg chg="new del">
        <pc:chgData name="Brecht, Michaela [ZAB]" userId="7ab733e3-3282-4c3a-a2e4-c65d1350835e" providerId="ADAL" clId="{DE08A91C-5E19-453D-AD86-4C051712EF84}" dt="2023-11-03T14:05:47.323" v="4191" actId="680"/>
        <pc:sldMkLst>
          <pc:docMk/>
          <pc:sldMk cId="2703879471" sldId="2098"/>
        </pc:sldMkLst>
      </pc:sldChg>
      <pc:sldChg chg="new del">
        <pc:chgData name="Brecht, Michaela [ZAB]" userId="7ab733e3-3282-4c3a-a2e4-c65d1350835e" providerId="ADAL" clId="{DE08A91C-5E19-453D-AD86-4C051712EF84}" dt="2023-11-03T14:05:47.120" v="4190" actId="680"/>
        <pc:sldMkLst>
          <pc:docMk/>
          <pc:sldMk cId="3344979342" sldId="2099"/>
        </pc:sldMkLst>
      </pc:sldChg>
      <pc:sldChg chg="new del">
        <pc:chgData name="Brecht, Michaela [ZAB]" userId="7ab733e3-3282-4c3a-a2e4-c65d1350835e" providerId="ADAL" clId="{DE08A91C-5E19-453D-AD86-4C051712EF84}" dt="2023-11-03T14:05:46.870" v="4189" actId="680"/>
        <pc:sldMkLst>
          <pc:docMk/>
          <pc:sldMk cId="3001924106" sldId="2100"/>
        </pc:sldMkLst>
      </pc:sldChg>
      <pc:sldChg chg="new del">
        <pc:chgData name="Brecht, Michaela [ZAB]" userId="7ab733e3-3282-4c3a-a2e4-c65d1350835e" providerId="ADAL" clId="{DE08A91C-5E19-453D-AD86-4C051712EF84}" dt="2023-11-03T14:05:46.542" v="4188" actId="680"/>
        <pc:sldMkLst>
          <pc:docMk/>
          <pc:sldMk cId="1847901580" sldId="2101"/>
        </pc:sldMkLst>
      </pc:sldChg>
      <pc:sldChg chg="new del">
        <pc:chgData name="Brecht, Michaela [ZAB]" userId="7ab733e3-3282-4c3a-a2e4-c65d1350835e" providerId="ADAL" clId="{DE08A91C-5E19-453D-AD86-4C051712EF84}" dt="2023-11-03T14:05:46.066" v="4187" actId="680"/>
        <pc:sldMkLst>
          <pc:docMk/>
          <pc:sldMk cId="481388993" sldId="2102"/>
        </pc:sldMkLst>
      </pc:sldChg>
      <pc:sldChg chg="new del">
        <pc:chgData name="Brecht, Michaela [ZAB]" userId="7ab733e3-3282-4c3a-a2e4-c65d1350835e" providerId="ADAL" clId="{DE08A91C-5E19-453D-AD86-4C051712EF84}" dt="2023-11-03T14:05:45.847" v="4186" actId="680"/>
        <pc:sldMkLst>
          <pc:docMk/>
          <pc:sldMk cId="827530414" sldId="2103"/>
        </pc:sldMkLst>
      </pc:sldChg>
      <pc:sldChg chg="new del">
        <pc:chgData name="Brecht, Michaela [ZAB]" userId="7ab733e3-3282-4c3a-a2e4-c65d1350835e" providerId="ADAL" clId="{DE08A91C-5E19-453D-AD86-4C051712EF84}" dt="2023-11-03T14:05:45.707" v="4185" actId="680"/>
        <pc:sldMkLst>
          <pc:docMk/>
          <pc:sldMk cId="2411709371" sldId="2104"/>
        </pc:sldMkLst>
      </pc:sldChg>
      <pc:sldChg chg="new del">
        <pc:chgData name="Brecht, Michaela [ZAB]" userId="7ab733e3-3282-4c3a-a2e4-c65d1350835e" providerId="ADAL" clId="{DE08A91C-5E19-453D-AD86-4C051712EF84}" dt="2023-11-03T14:05:45.560" v="4184" actId="680"/>
        <pc:sldMkLst>
          <pc:docMk/>
          <pc:sldMk cId="4260570585" sldId="2105"/>
        </pc:sldMkLst>
      </pc:sldChg>
    </pc:docChg>
  </pc:docChgLst>
  <pc:docChgLst>
    <pc:chgData name="Schweikhardt, Felix [ZAB]" userId="S::felix.schweikhardt@zukunftaltbau.de::9d2c0b82-b5c0-42f6-8dd9-8b46347d635b" providerId="AD" clId="Web-{004B54E0-12BE-0B47-526E-554A2578F6DF}"/>
    <pc:docChg chg="sldOrd">
      <pc:chgData name="Schweikhardt, Felix [ZAB]" userId="S::felix.schweikhardt@zukunftaltbau.de::9d2c0b82-b5c0-42f6-8dd9-8b46347d635b" providerId="AD" clId="Web-{004B54E0-12BE-0B47-526E-554A2578F6DF}" dt="2023-10-20T15:39:18.028" v="0"/>
      <pc:docMkLst>
        <pc:docMk/>
      </pc:docMkLst>
      <pc:sldChg chg="ord">
        <pc:chgData name="Schweikhardt, Felix [ZAB]" userId="S::felix.schweikhardt@zukunftaltbau.de::9d2c0b82-b5c0-42f6-8dd9-8b46347d635b" providerId="AD" clId="Web-{004B54E0-12BE-0B47-526E-554A2578F6DF}" dt="2023-10-20T15:39:18.028" v="0"/>
        <pc:sldMkLst>
          <pc:docMk/>
          <pc:sldMk cId="41698516" sldId="287"/>
        </pc:sldMkLst>
      </pc:sldChg>
    </pc:docChg>
  </pc:docChgLst>
  <pc:docChgLst>
    <pc:chgData name="Brecht, Michaela [ZAB]" userId="S::michaela.brecht@zukunftaltbau.de::7ab733e3-3282-4c3a-a2e4-c65d1350835e" providerId="AD" clId="Web-{6261DC4C-BA2B-488F-A2DF-6EFE1EDB9662}"/>
    <pc:docChg chg="modSld">
      <pc:chgData name="Brecht, Michaela [ZAB]" userId="S::michaela.brecht@zukunftaltbau.de::7ab733e3-3282-4c3a-a2e4-c65d1350835e" providerId="AD" clId="Web-{6261DC4C-BA2B-488F-A2DF-6EFE1EDB9662}" dt="2023-09-21T12:07:05.398" v="13" actId="1076"/>
      <pc:docMkLst>
        <pc:docMk/>
      </pc:docMkLst>
      <pc:sldChg chg="addSp modSp">
        <pc:chgData name="Brecht, Michaela [ZAB]" userId="S::michaela.brecht@zukunftaltbau.de::7ab733e3-3282-4c3a-a2e4-c65d1350835e" providerId="AD" clId="Web-{6261DC4C-BA2B-488F-A2DF-6EFE1EDB9662}" dt="2023-09-21T12:07:05.398" v="13" actId="1076"/>
        <pc:sldMkLst>
          <pc:docMk/>
          <pc:sldMk cId="3849033524" sldId="1273"/>
        </pc:sldMkLst>
        <pc:spChg chg="add mod">
          <ac:chgData name="Brecht, Michaela [ZAB]" userId="S::michaela.brecht@zukunftaltbau.de::7ab733e3-3282-4c3a-a2e4-c65d1350835e" providerId="AD" clId="Web-{6261DC4C-BA2B-488F-A2DF-6EFE1EDB9662}" dt="2023-09-21T12:07:05.398" v="13" actId="1076"/>
          <ac:spMkLst>
            <pc:docMk/>
            <pc:sldMk cId="3849033524" sldId="1273"/>
            <ac:spMk id="3" creationId="{2F89E2FE-BB10-D9CD-1F90-C20F84BE9017}"/>
          </ac:spMkLst>
        </pc:spChg>
      </pc:sldChg>
      <pc:sldChg chg="delSp modSp">
        <pc:chgData name="Brecht, Michaela [ZAB]" userId="S::michaela.brecht@zukunftaltbau.de::7ab733e3-3282-4c3a-a2e4-c65d1350835e" providerId="AD" clId="Web-{6261DC4C-BA2B-488F-A2DF-6EFE1EDB9662}" dt="2023-09-21T12:06:33.099" v="11"/>
        <pc:sldMkLst>
          <pc:docMk/>
          <pc:sldMk cId="3256902082" sldId="1286"/>
        </pc:sldMkLst>
        <pc:spChg chg="del mod">
          <ac:chgData name="Brecht, Michaela [ZAB]" userId="S::michaela.brecht@zukunftaltbau.de::7ab733e3-3282-4c3a-a2e4-c65d1350835e" providerId="AD" clId="Web-{6261DC4C-BA2B-488F-A2DF-6EFE1EDB9662}" dt="2023-09-21T12:06:26.990" v="9"/>
          <ac:spMkLst>
            <pc:docMk/>
            <pc:sldMk cId="3256902082" sldId="1286"/>
            <ac:spMk id="7" creationId="{D99E9D97-C87E-048F-E69B-07CC51385253}"/>
          </ac:spMkLst>
        </pc:spChg>
        <pc:spChg chg="del mod">
          <ac:chgData name="Brecht, Michaela [ZAB]" userId="S::michaela.brecht@zukunftaltbau.de::7ab733e3-3282-4c3a-a2e4-c65d1350835e" providerId="AD" clId="Web-{6261DC4C-BA2B-488F-A2DF-6EFE1EDB9662}" dt="2023-09-21T12:06:24.302" v="7"/>
          <ac:spMkLst>
            <pc:docMk/>
            <pc:sldMk cId="3256902082" sldId="1286"/>
            <ac:spMk id="12" creationId="{885644DF-6E2F-DE3A-55B0-13E5F66717B4}"/>
          </ac:spMkLst>
        </pc:spChg>
        <pc:spChg chg="del mod">
          <ac:chgData name="Brecht, Michaela [ZAB]" userId="S::michaela.brecht@zukunftaltbau.de::7ab733e3-3282-4c3a-a2e4-c65d1350835e" providerId="AD" clId="Web-{6261DC4C-BA2B-488F-A2DF-6EFE1EDB9662}" dt="2023-09-21T12:06:33.099" v="11"/>
          <ac:spMkLst>
            <pc:docMk/>
            <pc:sldMk cId="3256902082" sldId="1286"/>
            <ac:spMk id="17" creationId="{92D7C6B1-F68F-CA68-E1BC-9D744CFD1C23}"/>
          </ac:spMkLst>
        </pc:spChg>
      </pc:sldChg>
      <pc:sldChg chg="delSp modSp">
        <pc:chgData name="Brecht, Michaela [ZAB]" userId="S::michaela.brecht@zukunftaltbau.de::7ab733e3-3282-4c3a-a2e4-c65d1350835e" providerId="AD" clId="Web-{6261DC4C-BA2B-488F-A2DF-6EFE1EDB9662}" dt="2023-09-21T12:06:09.801" v="2"/>
        <pc:sldMkLst>
          <pc:docMk/>
          <pc:sldMk cId="3667721168" sldId="1290"/>
        </pc:sldMkLst>
        <pc:spChg chg="del mod">
          <ac:chgData name="Brecht, Michaela [ZAB]" userId="S::michaela.brecht@zukunftaltbau.de::7ab733e3-3282-4c3a-a2e4-c65d1350835e" providerId="AD" clId="Web-{6261DC4C-BA2B-488F-A2DF-6EFE1EDB9662}" dt="2023-09-21T12:06:09.801" v="2"/>
          <ac:spMkLst>
            <pc:docMk/>
            <pc:sldMk cId="3667721168" sldId="1290"/>
            <ac:spMk id="9" creationId="{1CD35191-42C5-10B1-B017-838CD36DE8A6}"/>
          </ac:spMkLst>
        </pc:spChg>
      </pc:sldChg>
    </pc:docChg>
  </pc:docChgLst>
  <pc:docChgLst>
    <pc:chgData name="Quasdorf-Kirchberg, Susann [ZAB]" userId="a5a102e1-4b7a-4be8-94b0-c21e7be6f920" providerId="ADAL" clId="{68E44BA5-7E26-4B21-98C2-8D7BF8600D16}"/>
    <pc:docChg chg="undo custSel addSld delSld">
      <pc:chgData name="Quasdorf-Kirchberg, Susann [ZAB]" userId="a5a102e1-4b7a-4be8-94b0-c21e7be6f920" providerId="ADAL" clId="{68E44BA5-7E26-4B21-98C2-8D7BF8600D16}" dt="2023-09-28T07:52:21.809" v="1" actId="2890"/>
      <pc:docMkLst>
        <pc:docMk/>
      </pc:docMkLst>
      <pc:sldChg chg="add del">
        <pc:chgData name="Quasdorf-Kirchberg, Susann [ZAB]" userId="a5a102e1-4b7a-4be8-94b0-c21e7be6f920" providerId="ADAL" clId="{68E44BA5-7E26-4B21-98C2-8D7BF8600D16}" dt="2023-09-28T07:52:21.809" v="1" actId="2890"/>
        <pc:sldMkLst>
          <pc:docMk/>
          <pc:sldMk cId="437405309" sldId="2029"/>
        </pc:sldMkLst>
      </pc:sldChg>
    </pc:docChg>
  </pc:docChgLst>
  <pc:docChgLst>
    <pc:chgData name="Weiss, Marietta [ZAB]" userId="c8721209-b611-4b69-bdb8-8e114eafd7a7" providerId="ADAL" clId="{D91FA7BC-4CE1-4C11-B2E8-2DA9DDA26FC2}"/>
    <pc:docChg chg="undo redo custSel addSld delSld modSld sldOrd">
      <pc:chgData name="Weiss, Marietta [ZAB]" userId="c8721209-b611-4b69-bdb8-8e114eafd7a7" providerId="ADAL" clId="{D91FA7BC-4CE1-4C11-B2E8-2DA9DDA26FC2}" dt="2023-11-28T11:36:56.463" v="7813" actId="13926"/>
      <pc:docMkLst>
        <pc:docMk/>
      </pc:docMkLst>
      <pc:sldChg chg="modSp mod">
        <pc:chgData name="Weiss, Marietta [ZAB]" userId="c8721209-b611-4b69-bdb8-8e114eafd7a7" providerId="ADAL" clId="{D91FA7BC-4CE1-4C11-B2E8-2DA9DDA26FC2}" dt="2023-10-20T13:41:34.551" v="57" actId="6549"/>
        <pc:sldMkLst>
          <pc:docMk/>
          <pc:sldMk cId="0" sldId="276"/>
        </pc:sldMkLst>
        <pc:spChg chg="mod">
          <ac:chgData name="Weiss, Marietta [ZAB]" userId="c8721209-b611-4b69-bdb8-8e114eafd7a7" providerId="ADAL" clId="{D91FA7BC-4CE1-4C11-B2E8-2DA9DDA26FC2}" dt="2023-10-20T13:41:34.551" v="57" actId="6549"/>
          <ac:spMkLst>
            <pc:docMk/>
            <pc:sldMk cId="0" sldId="276"/>
            <ac:spMk id="5" creationId="{00000000-0000-0000-0000-000000000000}"/>
          </ac:spMkLst>
        </pc:spChg>
      </pc:sldChg>
      <pc:sldChg chg="modSp add mod modShow">
        <pc:chgData name="Weiss, Marietta [ZAB]" userId="c8721209-b611-4b69-bdb8-8e114eafd7a7" providerId="ADAL" clId="{D91FA7BC-4CE1-4C11-B2E8-2DA9DDA26FC2}" dt="2023-11-28T11:30:03.331" v="7690" actId="729"/>
        <pc:sldMkLst>
          <pc:docMk/>
          <pc:sldMk cId="465460649" sldId="285"/>
        </pc:sldMkLst>
        <pc:spChg chg="mod">
          <ac:chgData name="Weiss, Marietta [ZAB]" userId="c8721209-b611-4b69-bdb8-8e114eafd7a7" providerId="ADAL" clId="{D91FA7BC-4CE1-4C11-B2E8-2DA9DDA26FC2}" dt="2023-10-20T13:41:26.356" v="55" actId="20577"/>
          <ac:spMkLst>
            <pc:docMk/>
            <pc:sldMk cId="465460649" sldId="285"/>
            <ac:spMk id="2" creationId="{E34873AF-828E-1743-7E07-D1A56FD24913}"/>
          </ac:spMkLst>
        </pc:spChg>
      </pc:sldChg>
      <pc:sldChg chg="add mod ord modShow">
        <pc:chgData name="Weiss, Marietta [ZAB]" userId="c8721209-b611-4b69-bdb8-8e114eafd7a7" providerId="ADAL" clId="{D91FA7BC-4CE1-4C11-B2E8-2DA9DDA26FC2}" dt="2023-11-28T11:30:03.331" v="7690" actId="729"/>
        <pc:sldMkLst>
          <pc:docMk/>
          <pc:sldMk cId="4089253411" sldId="286"/>
        </pc:sldMkLst>
      </pc:sldChg>
      <pc:sldChg chg="addSp delSp modSp add mod modShow">
        <pc:chgData name="Weiss, Marietta [ZAB]" userId="c8721209-b611-4b69-bdb8-8e114eafd7a7" providerId="ADAL" clId="{D91FA7BC-4CE1-4C11-B2E8-2DA9DDA26FC2}" dt="2023-11-28T11:30:03.331" v="7690" actId="729"/>
        <pc:sldMkLst>
          <pc:docMk/>
          <pc:sldMk cId="41698516" sldId="287"/>
        </pc:sldMkLst>
        <pc:spChg chg="mod">
          <ac:chgData name="Weiss, Marietta [ZAB]" userId="c8721209-b611-4b69-bdb8-8e114eafd7a7" providerId="ADAL" clId="{D91FA7BC-4CE1-4C11-B2E8-2DA9DDA26FC2}" dt="2023-10-27T12:15:16.308" v="2246" actId="13926"/>
          <ac:spMkLst>
            <pc:docMk/>
            <pc:sldMk cId="41698516" sldId="287"/>
            <ac:spMk id="5" creationId="{D228BFCF-E442-49A4-FBA5-C0397F1D383B}"/>
          </ac:spMkLst>
        </pc:spChg>
        <pc:spChg chg="add mod">
          <ac:chgData name="Weiss, Marietta [ZAB]" userId="c8721209-b611-4b69-bdb8-8e114eafd7a7" providerId="ADAL" clId="{D91FA7BC-4CE1-4C11-B2E8-2DA9DDA26FC2}" dt="2023-10-25T09:51:33.733" v="1572"/>
          <ac:spMkLst>
            <pc:docMk/>
            <pc:sldMk cId="41698516" sldId="287"/>
            <ac:spMk id="9" creationId="{6CFDC72A-886C-2D54-1317-CFD5DF696935}"/>
          </ac:spMkLst>
        </pc:spChg>
        <pc:spChg chg="del">
          <ac:chgData name="Weiss, Marietta [ZAB]" userId="c8721209-b611-4b69-bdb8-8e114eafd7a7" providerId="ADAL" clId="{D91FA7BC-4CE1-4C11-B2E8-2DA9DDA26FC2}" dt="2023-10-25T09:51:33.527" v="1571" actId="478"/>
          <ac:spMkLst>
            <pc:docMk/>
            <pc:sldMk cId="41698516" sldId="287"/>
            <ac:spMk id="13" creationId="{03AB6E8C-F474-016A-C121-5E2172102E59}"/>
          </ac:spMkLst>
        </pc:spChg>
        <pc:spChg chg="mod">
          <ac:chgData name="Weiss, Marietta [ZAB]" userId="c8721209-b611-4b69-bdb8-8e114eafd7a7" providerId="ADAL" clId="{D91FA7BC-4CE1-4C11-B2E8-2DA9DDA26FC2}" dt="2023-10-27T12:15:16.308" v="2246" actId="13926"/>
          <ac:spMkLst>
            <pc:docMk/>
            <pc:sldMk cId="41698516" sldId="287"/>
            <ac:spMk id="19" creationId="{8B278D2B-34FD-6AEF-4B8D-BECE3881B2D3}"/>
          </ac:spMkLst>
        </pc:spChg>
      </pc:sldChg>
      <pc:sldChg chg="addSp delSp modSp add mod modShow">
        <pc:chgData name="Weiss, Marietta [ZAB]" userId="c8721209-b611-4b69-bdb8-8e114eafd7a7" providerId="ADAL" clId="{D91FA7BC-4CE1-4C11-B2E8-2DA9DDA26FC2}" dt="2023-11-28T11:30:03.331" v="7690" actId="729"/>
        <pc:sldMkLst>
          <pc:docMk/>
          <pc:sldMk cId="2897133773" sldId="288"/>
        </pc:sldMkLst>
        <pc:spChg chg="mod">
          <ac:chgData name="Weiss, Marietta [ZAB]" userId="c8721209-b611-4b69-bdb8-8e114eafd7a7" providerId="ADAL" clId="{D91FA7BC-4CE1-4C11-B2E8-2DA9DDA26FC2}" dt="2023-10-27T12:18:09.259" v="2305" actId="14100"/>
          <ac:spMkLst>
            <pc:docMk/>
            <pc:sldMk cId="2897133773" sldId="288"/>
            <ac:spMk id="2" creationId="{6FBFDCFA-38B0-E379-DA76-699F8FD95412}"/>
          </ac:spMkLst>
        </pc:spChg>
        <pc:spChg chg="del">
          <ac:chgData name="Weiss, Marietta [ZAB]" userId="c8721209-b611-4b69-bdb8-8e114eafd7a7" providerId="ADAL" clId="{D91FA7BC-4CE1-4C11-B2E8-2DA9DDA26FC2}" dt="2023-10-25T09:51:37.584" v="1573" actId="478"/>
          <ac:spMkLst>
            <pc:docMk/>
            <pc:sldMk cId="2897133773" sldId="288"/>
            <ac:spMk id="3" creationId="{271C4D60-D0C5-845A-E007-B9A2DFC8BD49}"/>
          </ac:spMkLst>
        </pc:spChg>
        <pc:spChg chg="mod">
          <ac:chgData name="Weiss, Marietta [ZAB]" userId="c8721209-b611-4b69-bdb8-8e114eafd7a7" providerId="ADAL" clId="{D91FA7BC-4CE1-4C11-B2E8-2DA9DDA26FC2}" dt="2023-10-27T12:16:47.133" v="2273" actId="20577"/>
          <ac:spMkLst>
            <pc:docMk/>
            <pc:sldMk cId="2897133773" sldId="288"/>
            <ac:spMk id="8" creationId="{5F837201-3D1C-2174-E25B-90877ADA298F}"/>
          </ac:spMkLst>
        </pc:spChg>
        <pc:spChg chg="add mod">
          <ac:chgData name="Weiss, Marietta [ZAB]" userId="c8721209-b611-4b69-bdb8-8e114eafd7a7" providerId="ADAL" clId="{D91FA7BC-4CE1-4C11-B2E8-2DA9DDA26FC2}" dt="2023-10-25T09:51:37.788" v="1574"/>
          <ac:spMkLst>
            <pc:docMk/>
            <pc:sldMk cId="2897133773" sldId="288"/>
            <ac:spMk id="11" creationId="{495453F8-D819-3843-6F35-2E1E7BEC525D}"/>
          </ac:spMkLst>
        </pc:spChg>
        <pc:spChg chg="add del mod">
          <ac:chgData name="Weiss, Marietta [ZAB]" userId="c8721209-b611-4b69-bdb8-8e114eafd7a7" providerId="ADAL" clId="{D91FA7BC-4CE1-4C11-B2E8-2DA9DDA26FC2}" dt="2023-10-25T09:52:59.777" v="1580" actId="478"/>
          <ac:spMkLst>
            <pc:docMk/>
            <pc:sldMk cId="2897133773" sldId="288"/>
            <ac:spMk id="13" creationId="{2E1210D3-8E62-B9C3-0344-A7D18FD08348}"/>
          </ac:spMkLst>
        </pc:spChg>
      </pc:sldChg>
      <pc:sldChg chg="add">
        <pc:chgData name="Weiss, Marietta [ZAB]" userId="c8721209-b611-4b69-bdb8-8e114eafd7a7" providerId="ADAL" clId="{D91FA7BC-4CE1-4C11-B2E8-2DA9DDA26FC2}" dt="2023-10-20T13:41:16.657" v="53"/>
        <pc:sldMkLst>
          <pc:docMk/>
          <pc:sldMk cId="409766345" sldId="289"/>
        </pc:sldMkLst>
      </pc:sldChg>
      <pc:sldChg chg="delSp modSp mod">
        <pc:chgData name="Weiss, Marietta [ZAB]" userId="c8721209-b611-4b69-bdb8-8e114eafd7a7" providerId="ADAL" clId="{D91FA7BC-4CE1-4C11-B2E8-2DA9DDA26FC2}" dt="2023-11-28T10:44:46.709" v="7642" actId="1036"/>
        <pc:sldMkLst>
          <pc:docMk/>
          <pc:sldMk cId="2859492198" sldId="1244"/>
        </pc:sldMkLst>
        <pc:spChg chg="del">
          <ac:chgData name="Weiss, Marietta [ZAB]" userId="c8721209-b611-4b69-bdb8-8e114eafd7a7" providerId="ADAL" clId="{D91FA7BC-4CE1-4C11-B2E8-2DA9DDA26FC2}" dt="2023-11-28T10:44:29.946" v="7629" actId="478"/>
          <ac:spMkLst>
            <pc:docMk/>
            <pc:sldMk cId="2859492198" sldId="1244"/>
            <ac:spMk id="9" creationId="{F3E18F5D-B868-93A2-EB9E-04B50B1EE043}"/>
          </ac:spMkLst>
        </pc:spChg>
        <pc:spChg chg="del">
          <ac:chgData name="Weiss, Marietta [ZAB]" userId="c8721209-b611-4b69-bdb8-8e114eafd7a7" providerId="ADAL" clId="{D91FA7BC-4CE1-4C11-B2E8-2DA9DDA26FC2}" dt="2023-11-28T10:43:27.828" v="7598" actId="478"/>
          <ac:spMkLst>
            <pc:docMk/>
            <pc:sldMk cId="2859492198" sldId="1244"/>
            <ac:spMk id="10" creationId="{A0701482-93DB-6C9C-F92D-717D2275A692}"/>
          </ac:spMkLst>
        </pc:spChg>
        <pc:graphicFrameChg chg="mod modGraphic">
          <ac:chgData name="Weiss, Marietta [ZAB]" userId="c8721209-b611-4b69-bdb8-8e114eafd7a7" providerId="ADAL" clId="{D91FA7BC-4CE1-4C11-B2E8-2DA9DDA26FC2}" dt="2023-11-28T10:44:46.709" v="7642" actId="1036"/>
          <ac:graphicFrameMkLst>
            <pc:docMk/>
            <pc:sldMk cId="2859492198" sldId="1244"/>
            <ac:graphicFrameMk id="5" creationId="{C41FA0CC-56DE-65BA-953D-FD65F0B62CED}"/>
          </ac:graphicFrameMkLst>
        </pc:graphicFrameChg>
        <pc:graphicFrameChg chg="mod modGraphic">
          <ac:chgData name="Weiss, Marietta [ZAB]" userId="c8721209-b611-4b69-bdb8-8e114eafd7a7" providerId="ADAL" clId="{D91FA7BC-4CE1-4C11-B2E8-2DA9DDA26FC2}" dt="2023-11-28T10:44:46.709" v="7642" actId="1036"/>
          <ac:graphicFrameMkLst>
            <pc:docMk/>
            <pc:sldMk cId="2859492198" sldId="1244"/>
            <ac:graphicFrameMk id="8" creationId="{9A06CE47-61EE-E516-DDB9-42C59644FB2C}"/>
          </ac:graphicFrameMkLst>
        </pc:graphicFrameChg>
      </pc:sldChg>
      <pc:sldChg chg="addSp delSp mod">
        <pc:chgData name="Weiss, Marietta [ZAB]" userId="c8721209-b611-4b69-bdb8-8e114eafd7a7" providerId="ADAL" clId="{D91FA7BC-4CE1-4C11-B2E8-2DA9DDA26FC2}" dt="2023-11-20T14:01:03.484" v="7038" actId="21"/>
        <pc:sldMkLst>
          <pc:docMk/>
          <pc:sldMk cId="1317523854" sldId="1269"/>
        </pc:sldMkLst>
        <pc:spChg chg="add del">
          <ac:chgData name="Weiss, Marietta [ZAB]" userId="c8721209-b611-4b69-bdb8-8e114eafd7a7" providerId="ADAL" clId="{D91FA7BC-4CE1-4C11-B2E8-2DA9DDA26FC2}" dt="2023-11-20T14:01:03.484" v="7038" actId="21"/>
          <ac:spMkLst>
            <pc:docMk/>
            <pc:sldMk cId="1317523854" sldId="1269"/>
            <ac:spMk id="3" creationId="{CB3BA58A-415E-BF1D-B8BB-0BAE940FCFCD}"/>
          </ac:spMkLst>
        </pc:spChg>
        <pc:spChg chg="add del">
          <ac:chgData name="Weiss, Marietta [ZAB]" userId="c8721209-b611-4b69-bdb8-8e114eafd7a7" providerId="ADAL" clId="{D91FA7BC-4CE1-4C11-B2E8-2DA9DDA26FC2}" dt="2023-11-20T14:01:03.484" v="7038" actId="21"/>
          <ac:spMkLst>
            <pc:docMk/>
            <pc:sldMk cId="1317523854" sldId="1269"/>
            <ac:spMk id="6" creationId="{912F1C91-AACA-0D1B-8BE8-CF3FC6352713}"/>
          </ac:spMkLst>
        </pc:spChg>
      </pc:sldChg>
      <pc:sldChg chg="addSp delSp modSp mod">
        <pc:chgData name="Weiss, Marietta [ZAB]" userId="c8721209-b611-4b69-bdb8-8e114eafd7a7" providerId="ADAL" clId="{D91FA7BC-4CE1-4C11-B2E8-2DA9DDA26FC2}" dt="2023-11-28T11:28:28.190" v="7685" actId="478"/>
        <pc:sldMkLst>
          <pc:docMk/>
          <pc:sldMk cId="3849033524" sldId="1273"/>
        </pc:sldMkLst>
        <pc:spChg chg="mod">
          <ac:chgData name="Weiss, Marietta [ZAB]" userId="c8721209-b611-4b69-bdb8-8e114eafd7a7" providerId="ADAL" clId="{D91FA7BC-4CE1-4C11-B2E8-2DA9DDA26FC2}" dt="2023-10-25T14:12:11.220" v="1763" actId="13926"/>
          <ac:spMkLst>
            <pc:docMk/>
            <pc:sldMk cId="3849033524" sldId="1273"/>
            <ac:spMk id="2" creationId="{FA7918E1-F887-05A3-FD96-698A6C0A471B}"/>
          </ac:spMkLst>
        </pc:spChg>
        <pc:spChg chg="add del mod">
          <ac:chgData name="Weiss, Marietta [ZAB]" userId="c8721209-b611-4b69-bdb8-8e114eafd7a7" providerId="ADAL" clId="{D91FA7BC-4CE1-4C11-B2E8-2DA9DDA26FC2}" dt="2023-10-25T09:47:23.615" v="1475"/>
          <ac:spMkLst>
            <pc:docMk/>
            <pc:sldMk cId="3849033524" sldId="1273"/>
            <ac:spMk id="3" creationId="{9132F1DC-A3F9-8A23-E5EB-4CCC1B44A350}"/>
          </ac:spMkLst>
        </pc:spChg>
        <pc:spChg chg="del">
          <ac:chgData name="Weiss, Marietta [ZAB]" userId="c8721209-b611-4b69-bdb8-8e114eafd7a7" providerId="ADAL" clId="{D91FA7BC-4CE1-4C11-B2E8-2DA9DDA26FC2}" dt="2023-11-28T11:28:28.190" v="7685" actId="478"/>
          <ac:spMkLst>
            <pc:docMk/>
            <pc:sldMk cId="3849033524" sldId="1273"/>
            <ac:spMk id="3" creationId="{CEA1F88F-2945-E862-25CC-FFC331CFF026}"/>
          </ac:spMkLst>
        </pc:spChg>
        <pc:spChg chg="mod">
          <ac:chgData name="Weiss, Marietta [ZAB]" userId="c8721209-b611-4b69-bdb8-8e114eafd7a7" providerId="ADAL" clId="{D91FA7BC-4CE1-4C11-B2E8-2DA9DDA26FC2}" dt="2023-11-20T14:15:11.901" v="7444" actId="14100"/>
          <ac:spMkLst>
            <pc:docMk/>
            <pc:sldMk cId="3849033524" sldId="1273"/>
            <ac:spMk id="6" creationId="{8ECCBA73-C3A9-7F3D-CA0A-143CDD0D7D23}"/>
          </ac:spMkLst>
        </pc:spChg>
        <pc:spChg chg="mod">
          <ac:chgData name="Weiss, Marietta [ZAB]" userId="c8721209-b611-4b69-bdb8-8e114eafd7a7" providerId="ADAL" clId="{D91FA7BC-4CE1-4C11-B2E8-2DA9DDA26FC2}" dt="2023-10-25T14:10:26.943" v="1743" actId="14100"/>
          <ac:spMkLst>
            <pc:docMk/>
            <pc:sldMk cId="3849033524" sldId="1273"/>
            <ac:spMk id="10" creationId="{74891631-70DA-1B59-B19D-652799439E75}"/>
          </ac:spMkLst>
        </pc:spChg>
        <pc:spChg chg="mod">
          <ac:chgData name="Weiss, Marietta [ZAB]" userId="c8721209-b611-4b69-bdb8-8e114eafd7a7" providerId="ADAL" clId="{D91FA7BC-4CE1-4C11-B2E8-2DA9DDA26FC2}" dt="2023-10-25T14:10:21.447" v="1741" actId="14100"/>
          <ac:spMkLst>
            <pc:docMk/>
            <pc:sldMk cId="3849033524" sldId="1273"/>
            <ac:spMk id="11" creationId="{3491E8E8-7FFD-0013-53FB-E1AA7F5B9CB5}"/>
          </ac:spMkLst>
        </pc:spChg>
        <pc:spChg chg="mod">
          <ac:chgData name="Weiss, Marietta [ZAB]" userId="c8721209-b611-4b69-bdb8-8e114eafd7a7" providerId="ADAL" clId="{D91FA7BC-4CE1-4C11-B2E8-2DA9DDA26FC2}" dt="2023-10-25T14:10:24.733" v="1742" actId="14100"/>
          <ac:spMkLst>
            <pc:docMk/>
            <pc:sldMk cId="3849033524" sldId="1273"/>
            <ac:spMk id="12" creationId="{2BDF15A7-FBC5-B70E-D586-5B1ED5AEE7A0}"/>
          </ac:spMkLst>
        </pc:spChg>
        <pc:spChg chg="mod">
          <ac:chgData name="Weiss, Marietta [ZAB]" userId="c8721209-b611-4b69-bdb8-8e114eafd7a7" providerId="ADAL" clId="{D91FA7BC-4CE1-4C11-B2E8-2DA9DDA26FC2}" dt="2023-10-25T14:10:28.701" v="1744" actId="14100"/>
          <ac:spMkLst>
            <pc:docMk/>
            <pc:sldMk cId="3849033524" sldId="1273"/>
            <ac:spMk id="13" creationId="{0D97365E-A67C-D4F1-A836-9B4F4DBE48AA}"/>
          </ac:spMkLst>
        </pc:spChg>
        <pc:spChg chg="mod">
          <ac:chgData name="Weiss, Marietta [ZAB]" userId="c8721209-b611-4b69-bdb8-8e114eafd7a7" providerId="ADAL" clId="{D91FA7BC-4CE1-4C11-B2E8-2DA9DDA26FC2}" dt="2023-10-25T14:10:55.677" v="1751" actId="14100"/>
          <ac:spMkLst>
            <pc:docMk/>
            <pc:sldMk cId="3849033524" sldId="1273"/>
            <ac:spMk id="14" creationId="{789791CB-9B8C-5C44-E1A4-7FC0F312BF3F}"/>
          </ac:spMkLst>
        </pc:spChg>
        <pc:spChg chg="mod">
          <ac:chgData name="Weiss, Marietta [ZAB]" userId="c8721209-b611-4b69-bdb8-8e114eafd7a7" providerId="ADAL" clId="{D91FA7BC-4CE1-4C11-B2E8-2DA9DDA26FC2}" dt="2023-11-28T11:28:21.286" v="7684" actId="13926"/>
          <ac:spMkLst>
            <pc:docMk/>
            <pc:sldMk cId="3849033524" sldId="1273"/>
            <ac:spMk id="15" creationId="{1F32F2EF-F03B-F07A-340B-C174DCB8CE90}"/>
          </ac:spMkLst>
        </pc:spChg>
        <pc:spChg chg="mod">
          <ac:chgData name="Weiss, Marietta [ZAB]" userId="c8721209-b611-4b69-bdb8-8e114eafd7a7" providerId="ADAL" clId="{D91FA7BC-4CE1-4C11-B2E8-2DA9DDA26FC2}" dt="2023-11-28T11:28:17.654" v="7683" actId="13926"/>
          <ac:spMkLst>
            <pc:docMk/>
            <pc:sldMk cId="3849033524" sldId="1273"/>
            <ac:spMk id="16" creationId="{8E05B970-2F0F-A4D7-AAC9-D913B8EE73CD}"/>
          </ac:spMkLst>
        </pc:spChg>
      </pc:sldChg>
      <pc:sldChg chg="delSp del mod">
        <pc:chgData name="Weiss, Marietta [ZAB]" userId="c8721209-b611-4b69-bdb8-8e114eafd7a7" providerId="ADAL" clId="{D91FA7BC-4CE1-4C11-B2E8-2DA9DDA26FC2}" dt="2023-11-08T13:59:59.282" v="4048" actId="47"/>
        <pc:sldMkLst>
          <pc:docMk/>
          <pc:sldMk cId="2818405428" sldId="1285"/>
        </pc:sldMkLst>
        <pc:spChg chg="del">
          <ac:chgData name="Weiss, Marietta [ZAB]" userId="c8721209-b611-4b69-bdb8-8e114eafd7a7" providerId="ADAL" clId="{D91FA7BC-4CE1-4C11-B2E8-2DA9DDA26FC2}" dt="2023-11-08T13:59:53.661" v="4045" actId="21"/>
          <ac:spMkLst>
            <pc:docMk/>
            <pc:sldMk cId="2818405428" sldId="1285"/>
            <ac:spMk id="3" creationId="{53904B02-A9B2-6290-0955-E9F7A3AA29AD}"/>
          </ac:spMkLst>
        </pc:spChg>
      </pc:sldChg>
      <pc:sldChg chg="addSp delSp modSp add mod modShow">
        <pc:chgData name="Weiss, Marietta [ZAB]" userId="c8721209-b611-4b69-bdb8-8e114eafd7a7" providerId="ADAL" clId="{D91FA7BC-4CE1-4C11-B2E8-2DA9DDA26FC2}" dt="2023-11-28T11:30:03.331" v="7690" actId="729"/>
        <pc:sldMkLst>
          <pc:docMk/>
          <pc:sldMk cId="2282151196" sldId="1287"/>
        </pc:sldMkLst>
        <pc:spChg chg="add del mod">
          <ac:chgData name="Weiss, Marietta [ZAB]" userId="c8721209-b611-4b69-bdb8-8e114eafd7a7" providerId="ADAL" clId="{D91FA7BC-4CE1-4C11-B2E8-2DA9DDA26FC2}" dt="2023-10-27T12:17:27.280" v="2290" actId="478"/>
          <ac:spMkLst>
            <pc:docMk/>
            <pc:sldMk cId="2282151196" sldId="1287"/>
            <ac:spMk id="3" creationId="{D64CD418-D170-397C-F083-687373CBBA07}"/>
          </ac:spMkLst>
        </pc:spChg>
        <pc:spChg chg="mod">
          <ac:chgData name="Weiss, Marietta [ZAB]" userId="c8721209-b611-4b69-bdb8-8e114eafd7a7" providerId="ADAL" clId="{D91FA7BC-4CE1-4C11-B2E8-2DA9DDA26FC2}" dt="2023-10-27T12:17:52.204" v="2301" actId="20577"/>
          <ac:spMkLst>
            <pc:docMk/>
            <pc:sldMk cId="2282151196" sldId="1287"/>
            <ac:spMk id="5" creationId="{1B216400-3BFB-9CE6-F2FB-3D8226DFF989}"/>
          </ac:spMkLst>
        </pc:spChg>
        <pc:spChg chg="mod">
          <ac:chgData name="Weiss, Marietta [ZAB]" userId="c8721209-b611-4b69-bdb8-8e114eafd7a7" providerId="ADAL" clId="{D91FA7BC-4CE1-4C11-B2E8-2DA9DDA26FC2}" dt="2023-10-27T12:17:46.332" v="2298" actId="20577"/>
          <ac:spMkLst>
            <pc:docMk/>
            <pc:sldMk cId="2282151196" sldId="1287"/>
            <ac:spMk id="9" creationId="{8C4A4AD1-EFD8-3C6F-316D-87BAACC8EF75}"/>
          </ac:spMkLst>
        </pc:spChg>
        <pc:spChg chg="add del mod">
          <ac:chgData name="Weiss, Marietta [ZAB]" userId="c8721209-b611-4b69-bdb8-8e114eafd7a7" providerId="ADAL" clId="{D91FA7BC-4CE1-4C11-B2E8-2DA9DDA26FC2}" dt="2023-10-27T12:19:24.822" v="2362" actId="478"/>
          <ac:spMkLst>
            <pc:docMk/>
            <pc:sldMk cId="2282151196" sldId="1287"/>
            <ac:spMk id="12" creationId="{65B5171D-00D8-D6FF-73C0-683F8B829F79}"/>
          </ac:spMkLst>
        </pc:spChg>
        <pc:spChg chg="mod">
          <ac:chgData name="Weiss, Marietta [ZAB]" userId="c8721209-b611-4b69-bdb8-8e114eafd7a7" providerId="ADAL" clId="{D91FA7BC-4CE1-4C11-B2E8-2DA9DDA26FC2}" dt="2023-10-25T09:51:27.160" v="1570" actId="20577"/>
          <ac:spMkLst>
            <pc:docMk/>
            <pc:sldMk cId="2282151196" sldId="1287"/>
            <ac:spMk id="14" creationId="{1AD7244E-F360-D49A-F362-C042FA1E70B4}"/>
          </ac:spMkLst>
        </pc:spChg>
        <pc:spChg chg="add del mod">
          <ac:chgData name="Weiss, Marietta [ZAB]" userId="c8721209-b611-4b69-bdb8-8e114eafd7a7" providerId="ADAL" clId="{D91FA7BC-4CE1-4C11-B2E8-2DA9DDA26FC2}" dt="2023-10-27T12:18:21.070" v="2316" actId="478"/>
          <ac:spMkLst>
            <pc:docMk/>
            <pc:sldMk cId="2282151196" sldId="1287"/>
            <ac:spMk id="17" creationId="{251B9E04-C0F9-DBDE-244B-EBCEE731BBD9}"/>
          </ac:spMkLst>
        </pc:spChg>
        <pc:spChg chg="add mod">
          <ac:chgData name="Weiss, Marietta [ZAB]" userId="c8721209-b611-4b69-bdb8-8e114eafd7a7" providerId="ADAL" clId="{D91FA7BC-4CE1-4C11-B2E8-2DA9DDA26FC2}" dt="2023-10-27T12:18:36.229" v="2320" actId="1076"/>
          <ac:spMkLst>
            <pc:docMk/>
            <pc:sldMk cId="2282151196" sldId="1287"/>
            <ac:spMk id="20" creationId="{4ABFB8CB-0AB4-4428-5E99-FDE8D132809C}"/>
          </ac:spMkLst>
        </pc:spChg>
        <pc:spChg chg="add mod">
          <ac:chgData name="Weiss, Marietta [ZAB]" userId="c8721209-b611-4b69-bdb8-8e114eafd7a7" providerId="ADAL" clId="{D91FA7BC-4CE1-4C11-B2E8-2DA9DDA26FC2}" dt="2023-10-27T12:19:40.948" v="2374" actId="1076"/>
          <ac:spMkLst>
            <pc:docMk/>
            <pc:sldMk cId="2282151196" sldId="1287"/>
            <ac:spMk id="21" creationId="{B1EEB77E-EDFA-32C9-6141-11EF3DD9C001}"/>
          </ac:spMkLst>
        </pc:spChg>
        <pc:picChg chg="mod">
          <ac:chgData name="Weiss, Marietta [ZAB]" userId="c8721209-b611-4b69-bdb8-8e114eafd7a7" providerId="ADAL" clId="{D91FA7BC-4CE1-4C11-B2E8-2DA9DDA26FC2}" dt="2023-10-27T12:19:36.644" v="2372" actId="1038"/>
          <ac:picMkLst>
            <pc:docMk/>
            <pc:sldMk cId="2282151196" sldId="1287"/>
            <ac:picMk id="13" creationId="{71A52AD7-BEC1-697C-8B3F-65E5BD152ACE}"/>
          </ac:picMkLst>
        </pc:picChg>
        <pc:picChg chg="mod">
          <ac:chgData name="Weiss, Marietta [ZAB]" userId="c8721209-b611-4b69-bdb8-8e114eafd7a7" providerId="ADAL" clId="{D91FA7BC-4CE1-4C11-B2E8-2DA9DDA26FC2}" dt="2023-10-27T12:19:36.644" v="2372" actId="1038"/>
          <ac:picMkLst>
            <pc:docMk/>
            <pc:sldMk cId="2282151196" sldId="1287"/>
            <ac:picMk id="15" creationId="{ED01B76E-BC71-BA3D-2B3A-72CE9069D9DB}"/>
          </ac:picMkLst>
        </pc:picChg>
      </pc:sldChg>
      <pc:sldChg chg="modSp mod">
        <pc:chgData name="Weiss, Marietta [ZAB]" userId="c8721209-b611-4b69-bdb8-8e114eafd7a7" providerId="ADAL" clId="{D91FA7BC-4CE1-4C11-B2E8-2DA9DDA26FC2}" dt="2023-10-25T14:14:10.438" v="1771" actId="14861"/>
        <pc:sldMkLst>
          <pc:docMk/>
          <pc:sldMk cId="3667721168" sldId="1290"/>
        </pc:sldMkLst>
        <pc:spChg chg="mod">
          <ac:chgData name="Weiss, Marietta [ZAB]" userId="c8721209-b611-4b69-bdb8-8e114eafd7a7" providerId="ADAL" clId="{D91FA7BC-4CE1-4C11-B2E8-2DA9DDA26FC2}" dt="2023-10-25T14:14:10.438" v="1771" actId="14861"/>
          <ac:spMkLst>
            <pc:docMk/>
            <pc:sldMk cId="3667721168" sldId="1290"/>
            <ac:spMk id="70" creationId="{CBF32599-233A-22EB-DB15-B175984A72E6}"/>
          </ac:spMkLst>
        </pc:spChg>
      </pc:sldChg>
      <pc:sldChg chg="addSp delSp modSp mod">
        <pc:chgData name="Weiss, Marietta [ZAB]" userId="c8721209-b611-4b69-bdb8-8e114eafd7a7" providerId="ADAL" clId="{D91FA7BC-4CE1-4C11-B2E8-2DA9DDA26FC2}" dt="2023-11-20T14:08:01.973" v="7251" actId="120"/>
        <pc:sldMkLst>
          <pc:docMk/>
          <pc:sldMk cId="2341704090" sldId="1291"/>
        </pc:sldMkLst>
        <pc:spChg chg="add mod">
          <ac:chgData name="Weiss, Marietta [ZAB]" userId="c8721209-b611-4b69-bdb8-8e114eafd7a7" providerId="ADAL" clId="{D91FA7BC-4CE1-4C11-B2E8-2DA9DDA26FC2}" dt="2023-11-20T14:08:01.973" v="7251" actId="120"/>
          <ac:spMkLst>
            <pc:docMk/>
            <pc:sldMk cId="2341704090" sldId="1291"/>
            <ac:spMk id="2" creationId="{174D5BD5-AEDA-E003-8959-42A610D00411}"/>
          </ac:spMkLst>
        </pc:spChg>
        <pc:spChg chg="mod">
          <ac:chgData name="Weiss, Marietta [ZAB]" userId="c8721209-b611-4b69-bdb8-8e114eafd7a7" providerId="ADAL" clId="{D91FA7BC-4CE1-4C11-B2E8-2DA9DDA26FC2}" dt="2023-11-20T14:03:34.497" v="7109" actId="1038"/>
          <ac:spMkLst>
            <pc:docMk/>
            <pc:sldMk cId="2341704090" sldId="1291"/>
            <ac:spMk id="3" creationId="{40D60263-6251-8125-3345-C4085A11ED8C}"/>
          </ac:spMkLst>
        </pc:spChg>
        <pc:spChg chg="add del">
          <ac:chgData name="Weiss, Marietta [ZAB]" userId="c8721209-b611-4b69-bdb8-8e114eafd7a7" providerId="ADAL" clId="{D91FA7BC-4CE1-4C11-B2E8-2DA9DDA26FC2}" dt="2023-10-20T13:37:45.395" v="8" actId="478"/>
          <ac:spMkLst>
            <pc:docMk/>
            <pc:sldMk cId="2341704090" sldId="1291"/>
            <ac:spMk id="4" creationId="{3C2353FD-C697-8E4B-445E-2F82549F77D6}"/>
          </ac:spMkLst>
        </pc:spChg>
        <pc:spChg chg="add del mod">
          <ac:chgData name="Weiss, Marietta [ZAB]" userId="c8721209-b611-4b69-bdb8-8e114eafd7a7" providerId="ADAL" clId="{D91FA7BC-4CE1-4C11-B2E8-2DA9DDA26FC2}" dt="2023-11-20T14:01:30.254" v="7045" actId="478"/>
          <ac:spMkLst>
            <pc:docMk/>
            <pc:sldMk cId="2341704090" sldId="1291"/>
            <ac:spMk id="4" creationId="{753050D6-F955-146B-F69E-C4D61E7674D8}"/>
          </ac:spMkLst>
        </pc:spChg>
        <pc:spChg chg="add mod">
          <ac:chgData name="Weiss, Marietta [ZAB]" userId="c8721209-b611-4b69-bdb8-8e114eafd7a7" providerId="ADAL" clId="{D91FA7BC-4CE1-4C11-B2E8-2DA9DDA26FC2}" dt="2023-10-20T13:38:09.448" v="22" actId="13926"/>
          <ac:spMkLst>
            <pc:docMk/>
            <pc:sldMk cId="2341704090" sldId="1291"/>
            <ac:spMk id="5" creationId="{60F7A5CC-2AE2-B584-CF22-6506CBA31FC1}"/>
          </ac:spMkLst>
        </pc:spChg>
        <pc:spChg chg="mod">
          <ac:chgData name="Weiss, Marietta [ZAB]" userId="c8721209-b611-4b69-bdb8-8e114eafd7a7" providerId="ADAL" clId="{D91FA7BC-4CE1-4C11-B2E8-2DA9DDA26FC2}" dt="2023-11-20T14:03:31.115" v="7104" actId="1038"/>
          <ac:spMkLst>
            <pc:docMk/>
            <pc:sldMk cId="2341704090" sldId="1291"/>
            <ac:spMk id="6" creationId="{5C4162B5-4077-67F4-4573-E04001A4F5F0}"/>
          </ac:spMkLst>
        </pc:spChg>
        <pc:spChg chg="mod">
          <ac:chgData name="Weiss, Marietta [ZAB]" userId="c8721209-b611-4b69-bdb8-8e114eafd7a7" providerId="ADAL" clId="{D91FA7BC-4CE1-4C11-B2E8-2DA9DDA26FC2}" dt="2023-11-20T14:02:31.359" v="7075" actId="1038"/>
          <ac:spMkLst>
            <pc:docMk/>
            <pc:sldMk cId="2341704090" sldId="1291"/>
            <ac:spMk id="8" creationId="{D39D9519-79AC-A267-62AE-D9C7BB522F19}"/>
          </ac:spMkLst>
        </pc:spChg>
        <pc:spChg chg="mod">
          <ac:chgData name="Weiss, Marietta [ZAB]" userId="c8721209-b611-4b69-bdb8-8e114eafd7a7" providerId="ADAL" clId="{D91FA7BC-4CE1-4C11-B2E8-2DA9DDA26FC2}" dt="2023-11-20T14:03:31.115" v="7104" actId="1038"/>
          <ac:spMkLst>
            <pc:docMk/>
            <pc:sldMk cId="2341704090" sldId="1291"/>
            <ac:spMk id="9" creationId="{B89E70E4-355B-F996-E502-26E2086E4188}"/>
          </ac:spMkLst>
        </pc:spChg>
        <pc:spChg chg="mod">
          <ac:chgData name="Weiss, Marietta [ZAB]" userId="c8721209-b611-4b69-bdb8-8e114eafd7a7" providerId="ADAL" clId="{D91FA7BC-4CE1-4C11-B2E8-2DA9DDA26FC2}" dt="2023-11-20T14:01:12.814" v="7040"/>
          <ac:spMkLst>
            <pc:docMk/>
            <pc:sldMk cId="2341704090" sldId="1291"/>
            <ac:spMk id="10" creationId="{AE848CB2-0CBC-C7A7-AD8E-B640259F715F}"/>
          </ac:spMkLst>
        </pc:spChg>
        <pc:spChg chg="mod">
          <ac:chgData name="Weiss, Marietta [ZAB]" userId="c8721209-b611-4b69-bdb8-8e114eafd7a7" providerId="ADAL" clId="{D91FA7BC-4CE1-4C11-B2E8-2DA9DDA26FC2}" dt="2023-11-20T14:03:31.115" v="7104" actId="1038"/>
          <ac:spMkLst>
            <pc:docMk/>
            <pc:sldMk cId="2341704090" sldId="1291"/>
            <ac:spMk id="11" creationId="{5DB6559C-F20E-8D44-0742-6DD590061F6C}"/>
          </ac:spMkLst>
        </pc:spChg>
        <pc:spChg chg="mod">
          <ac:chgData name="Weiss, Marietta [ZAB]" userId="c8721209-b611-4b69-bdb8-8e114eafd7a7" providerId="ADAL" clId="{D91FA7BC-4CE1-4C11-B2E8-2DA9DDA26FC2}" dt="2023-11-20T14:03:31.115" v="7104" actId="1038"/>
          <ac:spMkLst>
            <pc:docMk/>
            <pc:sldMk cId="2341704090" sldId="1291"/>
            <ac:spMk id="18" creationId="{89568168-F3DA-F59C-889A-BCBCC0B9F1A0}"/>
          </ac:spMkLst>
        </pc:spChg>
        <pc:spChg chg="del mod">
          <ac:chgData name="Weiss, Marietta [ZAB]" userId="c8721209-b611-4b69-bdb8-8e114eafd7a7" providerId="ADAL" clId="{D91FA7BC-4CE1-4C11-B2E8-2DA9DDA26FC2}" dt="2023-11-20T14:02:15.584" v="7068" actId="478"/>
          <ac:spMkLst>
            <pc:docMk/>
            <pc:sldMk cId="2341704090" sldId="1291"/>
            <ac:spMk id="20" creationId="{4BE69E5C-1B4A-2A70-BA2C-9CA5070B229C}"/>
          </ac:spMkLst>
        </pc:spChg>
        <pc:spChg chg="mod">
          <ac:chgData name="Weiss, Marietta [ZAB]" userId="c8721209-b611-4b69-bdb8-8e114eafd7a7" providerId="ADAL" clId="{D91FA7BC-4CE1-4C11-B2E8-2DA9DDA26FC2}" dt="2023-11-20T14:03:31.115" v="7104" actId="1038"/>
          <ac:spMkLst>
            <pc:docMk/>
            <pc:sldMk cId="2341704090" sldId="1291"/>
            <ac:spMk id="21" creationId="{ACD8E4CA-1D6E-C73B-E21D-EFE976D35821}"/>
          </ac:spMkLst>
        </pc:spChg>
        <pc:spChg chg="mod">
          <ac:chgData name="Weiss, Marietta [ZAB]" userId="c8721209-b611-4b69-bdb8-8e114eafd7a7" providerId="ADAL" clId="{D91FA7BC-4CE1-4C11-B2E8-2DA9DDA26FC2}" dt="2023-11-20T14:03:41.015" v="7119" actId="1038"/>
          <ac:spMkLst>
            <pc:docMk/>
            <pc:sldMk cId="2341704090" sldId="1291"/>
            <ac:spMk id="22" creationId="{FC84C5AF-FBEA-A2D7-7E2A-D79149ACE2FA}"/>
          </ac:spMkLst>
        </pc:spChg>
        <pc:spChg chg="mod">
          <ac:chgData name="Weiss, Marietta [ZAB]" userId="c8721209-b611-4b69-bdb8-8e114eafd7a7" providerId="ADAL" clId="{D91FA7BC-4CE1-4C11-B2E8-2DA9DDA26FC2}" dt="2023-11-20T14:03:37.751" v="7114" actId="1038"/>
          <ac:spMkLst>
            <pc:docMk/>
            <pc:sldMk cId="2341704090" sldId="1291"/>
            <ac:spMk id="23" creationId="{61C16DDA-33D7-4D4B-2DF8-87DE848FF880}"/>
          </ac:spMkLst>
        </pc:spChg>
        <pc:spChg chg="mod">
          <ac:chgData name="Weiss, Marietta [ZAB]" userId="c8721209-b611-4b69-bdb8-8e114eafd7a7" providerId="ADAL" clId="{D91FA7BC-4CE1-4C11-B2E8-2DA9DDA26FC2}" dt="2023-10-25T14:14:20.592" v="1772" actId="14861"/>
          <ac:spMkLst>
            <pc:docMk/>
            <pc:sldMk cId="2341704090" sldId="1291"/>
            <ac:spMk id="75" creationId="{3CBF7A6A-29D8-8D30-241D-E87C45BA27F3}"/>
          </ac:spMkLst>
        </pc:spChg>
        <pc:grpChg chg="add mod">
          <ac:chgData name="Weiss, Marietta [ZAB]" userId="c8721209-b611-4b69-bdb8-8e114eafd7a7" providerId="ADAL" clId="{D91FA7BC-4CE1-4C11-B2E8-2DA9DDA26FC2}" dt="2023-11-20T14:02:19.946" v="7069" actId="164"/>
          <ac:grpSpMkLst>
            <pc:docMk/>
            <pc:sldMk cId="2341704090" sldId="1291"/>
            <ac:grpSpMk id="7" creationId="{71CC0100-6F53-9972-8D5B-9FC29BFABF2C}"/>
          </ac:grpSpMkLst>
        </pc:grpChg>
        <pc:grpChg chg="add mod">
          <ac:chgData name="Weiss, Marietta [ZAB]" userId="c8721209-b611-4b69-bdb8-8e114eafd7a7" providerId="ADAL" clId="{D91FA7BC-4CE1-4C11-B2E8-2DA9DDA26FC2}" dt="2023-11-20T14:03:55.618" v="7129" actId="1038"/>
          <ac:grpSpMkLst>
            <pc:docMk/>
            <pc:sldMk cId="2341704090" sldId="1291"/>
            <ac:grpSpMk id="12" creationId="{4807BD31-E834-EDB7-58C3-A1232016F9F6}"/>
          </ac:grpSpMkLst>
        </pc:grpChg>
        <pc:picChg chg="mod">
          <ac:chgData name="Weiss, Marietta [ZAB]" userId="c8721209-b611-4b69-bdb8-8e114eafd7a7" providerId="ADAL" clId="{D91FA7BC-4CE1-4C11-B2E8-2DA9DDA26FC2}" dt="2023-11-20T14:03:55.618" v="7129" actId="1038"/>
          <ac:picMkLst>
            <pc:docMk/>
            <pc:sldMk cId="2341704090" sldId="1291"/>
            <ac:picMk id="14" creationId="{E026188B-1994-55D7-B235-E3AA42C03CCA}"/>
          </ac:picMkLst>
        </pc:picChg>
        <pc:picChg chg="mod">
          <ac:chgData name="Weiss, Marietta [ZAB]" userId="c8721209-b611-4b69-bdb8-8e114eafd7a7" providerId="ADAL" clId="{D91FA7BC-4CE1-4C11-B2E8-2DA9DDA26FC2}" dt="2023-11-20T14:03:59.265" v="7134" actId="1037"/>
          <ac:picMkLst>
            <pc:docMk/>
            <pc:sldMk cId="2341704090" sldId="1291"/>
            <ac:picMk id="17" creationId="{5F1F4172-7EFE-9778-8D3E-4E117591CD56}"/>
          </ac:picMkLst>
        </pc:picChg>
      </pc:sldChg>
      <pc:sldChg chg="addSp delSp modSp mod">
        <pc:chgData name="Weiss, Marietta [ZAB]" userId="c8721209-b611-4b69-bdb8-8e114eafd7a7" providerId="ADAL" clId="{D91FA7BC-4CE1-4C11-B2E8-2DA9DDA26FC2}" dt="2023-10-27T12:14:12.788" v="2242" actId="1076"/>
        <pc:sldMkLst>
          <pc:docMk/>
          <pc:sldMk cId="2948722597" sldId="1292"/>
        </pc:sldMkLst>
        <pc:spChg chg="mod">
          <ac:chgData name="Weiss, Marietta [ZAB]" userId="c8721209-b611-4b69-bdb8-8e114eafd7a7" providerId="ADAL" clId="{D91FA7BC-4CE1-4C11-B2E8-2DA9DDA26FC2}" dt="2023-10-25T14:12:49.881" v="1768" actId="20577"/>
          <ac:spMkLst>
            <pc:docMk/>
            <pc:sldMk cId="2948722597" sldId="1292"/>
            <ac:spMk id="3" creationId="{024F8047-9497-0A85-2249-AB1BA23BB270}"/>
          </ac:spMkLst>
        </pc:spChg>
        <pc:spChg chg="add del mod">
          <ac:chgData name="Weiss, Marietta [ZAB]" userId="c8721209-b611-4b69-bdb8-8e114eafd7a7" providerId="ADAL" clId="{D91FA7BC-4CE1-4C11-B2E8-2DA9DDA26FC2}" dt="2023-10-27T12:12:36.314" v="2208" actId="478"/>
          <ac:spMkLst>
            <pc:docMk/>
            <pc:sldMk cId="2948722597" sldId="1292"/>
            <ac:spMk id="4" creationId="{70C430CB-2C71-502B-38F5-F62053C5E1EE}"/>
          </ac:spMkLst>
        </pc:spChg>
        <pc:spChg chg="add del mod">
          <ac:chgData name="Weiss, Marietta [ZAB]" userId="c8721209-b611-4b69-bdb8-8e114eafd7a7" providerId="ADAL" clId="{D91FA7BC-4CE1-4C11-B2E8-2DA9DDA26FC2}" dt="2023-10-27T12:12:51.780" v="2220" actId="478"/>
          <ac:spMkLst>
            <pc:docMk/>
            <pc:sldMk cId="2948722597" sldId="1292"/>
            <ac:spMk id="5" creationId="{E4CCD757-B3F5-EFC6-2872-8A9A99417BE1}"/>
          </ac:spMkLst>
        </pc:spChg>
        <pc:spChg chg="mod">
          <ac:chgData name="Weiss, Marietta [ZAB]" userId="c8721209-b611-4b69-bdb8-8e114eafd7a7" providerId="ADAL" clId="{D91FA7BC-4CE1-4C11-B2E8-2DA9DDA26FC2}" dt="2023-10-27T12:11:49.726" v="2192" actId="20577"/>
          <ac:spMkLst>
            <pc:docMk/>
            <pc:sldMk cId="2948722597" sldId="1292"/>
            <ac:spMk id="7" creationId="{22D9EE0F-0899-4089-59A7-9D23BAA40407}"/>
          </ac:spMkLst>
        </pc:spChg>
        <pc:spChg chg="add del mod">
          <ac:chgData name="Weiss, Marietta [ZAB]" userId="c8721209-b611-4b69-bdb8-8e114eafd7a7" providerId="ADAL" clId="{D91FA7BC-4CE1-4C11-B2E8-2DA9DDA26FC2}" dt="2023-10-27T12:13:05.788" v="2223" actId="478"/>
          <ac:spMkLst>
            <pc:docMk/>
            <pc:sldMk cId="2948722597" sldId="1292"/>
            <ac:spMk id="8" creationId="{0509EB45-9E47-41C7-6C57-4F159AF30FC7}"/>
          </ac:spMkLst>
        </pc:spChg>
        <pc:spChg chg="mod">
          <ac:chgData name="Weiss, Marietta [ZAB]" userId="c8721209-b611-4b69-bdb8-8e114eafd7a7" providerId="ADAL" clId="{D91FA7BC-4CE1-4C11-B2E8-2DA9DDA26FC2}" dt="2023-10-27T12:13:59.118" v="2240" actId="6549"/>
          <ac:spMkLst>
            <pc:docMk/>
            <pc:sldMk cId="2948722597" sldId="1292"/>
            <ac:spMk id="9" creationId="{B89E70E4-355B-F996-E502-26E2086E4188}"/>
          </ac:spMkLst>
        </pc:spChg>
        <pc:spChg chg="mod">
          <ac:chgData name="Weiss, Marietta [ZAB]" userId="c8721209-b611-4b69-bdb8-8e114eafd7a7" providerId="ADAL" clId="{D91FA7BC-4CE1-4C11-B2E8-2DA9DDA26FC2}" dt="2023-10-27T12:13:43.149" v="2233" actId="14100"/>
          <ac:spMkLst>
            <pc:docMk/>
            <pc:sldMk cId="2948722597" sldId="1292"/>
            <ac:spMk id="10" creationId="{6AA95F7D-0514-89F7-6BA2-D5B5148D1312}"/>
          </ac:spMkLst>
        </pc:spChg>
        <pc:spChg chg="mod">
          <ac:chgData name="Weiss, Marietta [ZAB]" userId="c8721209-b611-4b69-bdb8-8e114eafd7a7" providerId="ADAL" clId="{D91FA7BC-4CE1-4C11-B2E8-2DA9DDA26FC2}" dt="2023-10-27T12:13:52.646" v="2236" actId="20577"/>
          <ac:spMkLst>
            <pc:docMk/>
            <pc:sldMk cId="2948722597" sldId="1292"/>
            <ac:spMk id="11" creationId="{5DB6559C-F20E-8D44-0742-6DD590061F6C}"/>
          </ac:spMkLst>
        </pc:spChg>
        <pc:spChg chg="mod">
          <ac:chgData name="Weiss, Marietta [ZAB]" userId="c8721209-b611-4b69-bdb8-8e114eafd7a7" providerId="ADAL" clId="{D91FA7BC-4CE1-4C11-B2E8-2DA9DDA26FC2}" dt="2023-10-27T12:13:50.413" v="2235" actId="14100"/>
          <ac:spMkLst>
            <pc:docMk/>
            <pc:sldMk cId="2948722597" sldId="1292"/>
            <ac:spMk id="13" creationId="{D1E4F8B5-551F-285A-6BB8-AFE21D15DA45}"/>
          </ac:spMkLst>
        </pc:spChg>
        <pc:spChg chg="add mod">
          <ac:chgData name="Weiss, Marietta [ZAB]" userId="c8721209-b611-4b69-bdb8-8e114eafd7a7" providerId="ADAL" clId="{D91FA7BC-4CE1-4C11-B2E8-2DA9DDA26FC2}" dt="2023-10-27T12:14:12.788" v="2242" actId="1076"/>
          <ac:spMkLst>
            <pc:docMk/>
            <pc:sldMk cId="2948722597" sldId="1292"/>
            <ac:spMk id="14" creationId="{AB06EA33-A317-D991-1677-9502E14F901E}"/>
          </ac:spMkLst>
        </pc:spChg>
        <pc:spChg chg="mod">
          <ac:chgData name="Weiss, Marietta [ZAB]" userId="c8721209-b611-4b69-bdb8-8e114eafd7a7" providerId="ADAL" clId="{D91FA7BC-4CE1-4C11-B2E8-2DA9DDA26FC2}" dt="2023-10-25T14:14:35.777" v="1774" actId="14861"/>
          <ac:spMkLst>
            <pc:docMk/>
            <pc:sldMk cId="2948722597" sldId="1292"/>
            <ac:spMk id="21" creationId="{7DB43188-D725-089C-63A0-B20CF0A0C54D}"/>
          </ac:spMkLst>
        </pc:spChg>
        <pc:spChg chg="mod">
          <ac:chgData name="Weiss, Marietta [ZAB]" userId="c8721209-b611-4b69-bdb8-8e114eafd7a7" providerId="ADAL" clId="{D91FA7BC-4CE1-4C11-B2E8-2DA9DDA26FC2}" dt="2023-10-27T12:13:33.196" v="2231" actId="14100"/>
          <ac:spMkLst>
            <pc:docMk/>
            <pc:sldMk cId="2948722597" sldId="1292"/>
            <ac:spMk id="51" creationId="{A28B0D82-5538-4811-1949-EDC65B1AD74C}"/>
          </ac:spMkLst>
        </pc:spChg>
      </pc:sldChg>
      <pc:sldChg chg="addSp delSp modSp mod">
        <pc:chgData name="Weiss, Marietta [ZAB]" userId="c8721209-b611-4b69-bdb8-8e114eafd7a7" providerId="ADAL" clId="{D91FA7BC-4CE1-4C11-B2E8-2DA9DDA26FC2}" dt="2023-11-28T11:24:05.062" v="7645" actId="13926"/>
        <pc:sldMkLst>
          <pc:docMk/>
          <pc:sldMk cId="3260953219" sldId="1293"/>
        </pc:sldMkLst>
        <pc:spChg chg="mod">
          <ac:chgData name="Weiss, Marietta [ZAB]" userId="c8721209-b611-4b69-bdb8-8e114eafd7a7" providerId="ADAL" clId="{D91FA7BC-4CE1-4C11-B2E8-2DA9DDA26FC2}" dt="2023-10-25T14:12:53.568" v="1769" actId="20577"/>
          <ac:spMkLst>
            <pc:docMk/>
            <pc:sldMk cId="3260953219" sldId="1293"/>
            <ac:spMk id="2" creationId="{0C1ED495-8F19-C98A-6167-78E4220DE422}"/>
          </ac:spMkLst>
        </pc:spChg>
        <pc:spChg chg="mod">
          <ac:chgData name="Weiss, Marietta [ZAB]" userId="c8721209-b611-4b69-bdb8-8e114eafd7a7" providerId="ADAL" clId="{D91FA7BC-4CE1-4C11-B2E8-2DA9DDA26FC2}" dt="2023-11-16T14:05:28.402" v="4813" actId="1076"/>
          <ac:spMkLst>
            <pc:docMk/>
            <pc:sldMk cId="3260953219" sldId="1293"/>
            <ac:spMk id="3" creationId="{ADBD125F-169C-FC34-A4A6-31657165B689}"/>
          </ac:spMkLst>
        </pc:spChg>
        <pc:spChg chg="add del mod">
          <ac:chgData name="Weiss, Marietta [ZAB]" userId="c8721209-b611-4b69-bdb8-8e114eafd7a7" providerId="ADAL" clId="{D91FA7BC-4CE1-4C11-B2E8-2DA9DDA26FC2}" dt="2023-11-16T13:55:00.524" v="4754" actId="478"/>
          <ac:spMkLst>
            <pc:docMk/>
            <pc:sldMk cId="3260953219" sldId="1293"/>
            <ac:spMk id="4" creationId="{C464CC00-CAAE-32BA-6B70-A21B7A10D24E}"/>
          </ac:spMkLst>
        </pc:spChg>
        <pc:spChg chg="mod">
          <ac:chgData name="Weiss, Marietta [ZAB]" userId="c8721209-b611-4b69-bdb8-8e114eafd7a7" providerId="ADAL" clId="{D91FA7BC-4CE1-4C11-B2E8-2DA9DDA26FC2}" dt="2023-11-28T11:23:59.390" v="7643" actId="13926"/>
          <ac:spMkLst>
            <pc:docMk/>
            <pc:sldMk cId="3260953219" sldId="1293"/>
            <ac:spMk id="5" creationId="{C93D9A1E-C1A4-AC45-BFB5-5351922E4FE7}"/>
          </ac:spMkLst>
        </pc:spChg>
        <pc:spChg chg="mod">
          <ac:chgData name="Weiss, Marietta [ZAB]" userId="c8721209-b611-4b69-bdb8-8e114eafd7a7" providerId="ADAL" clId="{D91FA7BC-4CE1-4C11-B2E8-2DA9DDA26FC2}" dt="2023-11-28T11:24:01.870" v="7644" actId="13926"/>
          <ac:spMkLst>
            <pc:docMk/>
            <pc:sldMk cId="3260953219" sldId="1293"/>
            <ac:spMk id="6" creationId="{DBF437BD-34D4-9ABF-F775-2958FE67956A}"/>
          </ac:spMkLst>
        </pc:spChg>
        <pc:spChg chg="del mod">
          <ac:chgData name="Weiss, Marietta [ZAB]" userId="c8721209-b611-4b69-bdb8-8e114eafd7a7" providerId="ADAL" clId="{D91FA7BC-4CE1-4C11-B2E8-2DA9DDA26FC2}" dt="2023-11-16T14:05:19.440" v="4810" actId="478"/>
          <ac:spMkLst>
            <pc:docMk/>
            <pc:sldMk cId="3260953219" sldId="1293"/>
            <ac:spMk id="7" creationId="{5339436A-8C3D-38D1-0B62-751625D36E11}"/>
          </ac:spMkLst>
        </pc:spChg>
        <pc:spChg chg="mod">
          <ac:chgData name="Weiss, Marietta [ZAB]" userId="c8721209-b611-4b69-bdb8-8e114eafd7a7" providerId="ADAL" clId="{D91FA7BC-4CE1-4C11-B2E8-2DA9DDA26FC2}" dt="2023-11-28T11:24:05.062" v="7645" actId="13926"/>
          <ac:spMkLst>
            <pc:docMk/>
            <pc:sldMk cId="3260953219" sldId="1293"/>
            <ac:spMk id="17" creationId="{0C315C16-2048-A989-6C19-130BF58EAF29}"/>
          </ac:spMkLst>
        </pc:spChg>
        <pc:spChg chg="mod">
          <ac:chgData name="Weiss, Marietta [ZAB]" userId="c8721209-b611-4b69-bdb8-8e114eafd7a7" providerId="ADAL" clId="{D91FA7BC-4CE1-4C11-B2E8-2DA9DDA26FC2}" dt="2023-10-25T14:14:46.856" v="1775" actId="14861"/>
          <ac:spMkLst>
            <pc:docMk/>
            <pc:sldMk cId="3260953219" sldId="1293"/>
            <ac:spMk id="21" creationId="{7DB43188-D725-089C-63A0-B20CF0A0C54D}"/>
          </ac:spMkLst>
        </pc:spChg>
        <pc:spChg chg="mod">
          <ac:chgData name="Weiss, Marietta [ZAB]" userId="c8721209-b611-4b69-bdb8-8e114eafd7a7" providerId="ADAL" clId="{D91FA7BC-4CE1-4C11-B2E8-2DA9DDA26FC2}" dt="2023-10-25T09:26:07.679" v="703" actId="20577"/>
          <ac:spMkLst>
            <pc:docMk/>
            <pc:sldMk cId="3260953219" sldId="1293"/>
            <ac:spMk id="42" creationId="{BDA52D85-0412-3566-DA6E-CA55A12B4D2E}"/>
          </ac:spMkLst>
        </pc:spChg>
      </pc:sldChg>
      <pc:sldChg chg="addSp delSp modSp mod modShow">
        <pc:chgData name="Weiss, Marietta [ZAB]" userId="c8721209-b611-4b69-bdb8-8e114eafd7a7" providerId="ADAL" clId="{D91FA7BC-4CE1-4C11-B2E8-2DA9DDA26FC2}" dt="2023-11-28T11:26:34.639" v="7677" actId="13926"/>
        <pc:sldMkLst>
          <pc:docMk/>
          <pc:sldMk cId="2025135489" sldId="1301"/>
        </pc:sldMkLst>
        <pc:spChg chg="add mod">
          <ac:chgData name="Weiss, Marietta [ZAB]" userId="c8721209-b611-4b69-bdb8-8e114eafd7a7" providerId="ADAL" clId="{D91FA7BC-4CE1-4C11-B2E8-2DA9DDA26FC2}" dt="2023-11-20T13:57:55.126" v="7013" actId="1076"/>
          <ac:spMkLst>
            <pc:docMk/>
            <pc:sldMk cId="2025135489" sldId="1301"/>
            <ac:spMk id="2" creationId="{14F73369-CF6B-A97C-B273-8337F94564F3}"/>
          </ac:spMkLst>
        </pc:spChg>
        <pc:spChg chg="add del mod">
          <ac:chgData name="Weiss, Marietta [ZAB]" userId="c8721209-b611-4b69-bdb8-8e114eafd7a7" providerId="ADAL" clId="{D91FA7BC-4CE1-4C11-B2E8-2DA9DDA26FC2}" dt="2023-11-20T14:00:25.462" v="7033" actId="1076"/>
          <ac:spMkLst>
            <pc:docMk/>
            <pc:sldMk cId="2025135489" sldId="1301"/>
            <ac:spMk id="3" creationId="{56152E8D-0DD7-60D1-5F85-C9D887FF4F60}"/>
          </ac:spMkLst>
        </pc:spChg>
        <pc:spChg chg="mod">
          <ac:chgData name="Weiss, Marietta [ZAB]" userId="c8721209-b611-4b69-bdb8-8e114eafd7a7" providerId="ADAL" clId="{D91FA7BC-4CE1-4C11-B2E8-2DA9DDA26FC2}" dt="2023-11-16T14:17:43.771" v="5073" actId="20577"/>
          <ac:spMkLst>
            <pc:docMk/>
            <pc:sldMk cId="2025135489" sldId="1301"/>
            <ac:spMk id="4" creationId="{0DA8042E-E37B-68EC-DCED-0110DAFEADFF}"/>
          </ac:spMkLst>
        </pc:spChg>
        <pc:spChg chg="mod">
          <ac:chgData name="Weiss, Marietta [ZAB]" userId="c8721209-b611-4b69-bdb8-8e114eafd7a7" providerId="ADAL" clId="{D91FA7BC-4CE1-4C11-B2E8-2DA9DDA26FC2}" dt="2023-10-25T14:15:11.621" v="1780"/>
          <ac:spMkLst>
            <pc:docMk/>
            <pc:sldMk cId="2025135489" sldId="1301"/>
            <ac:spMk id="5" creationId="{1CB2A154-85AD-F640-10DA-B5082E34E716}"/>
          </ac:spMkLst>
        </pc:spChg>
        <pc:spChg chg="add del mod">
          <ac:chgData name="Weiss, Marietta [ZAB]" userId="c8721209-b611-4b69-bdb8-8e114eafd7a7" providerId="ADAL" clId="{D91FA7BC-4CE1-4C11-B2E8-2DA9DDA26FC2}" dt="2023-11-20T13:57:27.608" v="7012" actId="478"/>
          <ac:spMkLst>
            <pc:docMk/>
            <pc:sldMk cId="2025135489" sldId="1301"/>
            <ac:spMk id="5" creationId="{62021C1E-B497-C1A2-440A-768C80A704C2}"/>
          </ac:spMkLst>
        </pc:spChg>
        <pc:spChg chg="add mod">
          <ac:chgData name="Weiss, Marietta [ZAB]" userId="c8721209-b611-4b69-bdb8-8e114eafd7a7" providerId="ADAL" clId="{D91FA7BC-4CE1-4C11-B2E8-2DA9DDA26FC2}" dt="2023-11-20T13:59:09.667" v="7022" actId="1076"/>
          <ac:spMkLst>
            <pc:docMk/>
            <pc:sldMk cId="2025135489" sldId="1301"/>
            <ac:spMk id="6" creationId="{77CEB723-BEAB-DC2C-4DE6-ED7458C4E53F}"/>
          </ac:spMkLst>
        </pc:spChg>
        <pc:spChg chg="del">
          <ac:chgData name="Weiss, Marietta [ZAB]" userId="c8721209-b611-4b69-bdb8-8e114eafd7a7" providerId="ADAL" clId="{D91FA7BC-4CE1-4C11-B2E8-2DA9DDA26FC2}" dt="2023-11-08T13:44:46.285" v="3921" actId="478"/>
          <ac:spMkLst>
            <pc:docMk/>
            <pc:sldMk cId="2025135489" sldId="1301"/>
            <ac:spMk id="6" creationId="{F59C0C2B-B565-C42A-128A-8CCF8BBD4EC2}"/>
          </ac:spMkLst>
        </pc:spChg>
        <pc:spChg chg="add mod">
          <ac:chgData name="Weiss, Marietta [ZAB]" userId="c8721209-b611-4b69-bdb8-8e114eafd7a7" providerId="ADAL" clId="{D91FA7BC-4CE1-4C11-B2E8-2DA9DDA26FC2}" dt="2023-11-20T13:57:55.126" v="7013" actId="1076"/>
          <ac:spMkLst>
            <pc:docMk/>
            <pc:sldMk cId="2025135489" sldId="1301"/>
            <ac:spMk id="7" creationId="{C33436D5-352B-DF1C-12C7-D360FA1AA3E7}"/>
          </ac:spMkLst>
        </pc:spChg>
        <pc:spChg chg="del">
          <ac:chgData name="Weiss, Marietta [ZAB]" userId="c8721209-b611-4b69-bdb8-8e114eafd7a7" providerId="ADAL" clId="{D91FA7BC-4CE1-4C11-B2E8-2DA9DDA26FC2}" dt="2023-11-08T14:16:10.167" v="4172" actId="478"/>
          <ac:spMkLst>
            <pc:docMk/>
            <pc:sldMk cId="2025135489" sldId="1301"/>
            <ac:spMk id="7" creationId="{D71D5F5C-7669-3BA0-3C32-3292106AA97B}"/>
          </ac:spMkLst>
        </pc:spChg>
        <pc:spChg chg="add del mod">
          <ac:chgData name="Weiss, Marietta [ZAB]" userId="c8721209-b611-4b69-bdb8-8e114eafd7a7" providerId="ADAL" clId="{D91FA7BC-4CE1-4C11-B2E8-2DA9DDA26FC2}" dt="2023-11-20T13:57:27.143" v="7011" actId="478"/>
          <ac:spMkLst>
            <pc:docMk/>
            <pc:sldMk cId="2025135489" sldId="1301"/>
            <ac:spMk id="8" creationId="{43DDD901-348A-2901-BDAB-C168DC463159}"/>
          </ac:spMkLst>
        </pc:spChg>
        <pc:spChg chg="mod">
          <ac:chgData name="Weiss, Marietta [ZAB]" userId="c8721209-b611-4b69-bdb8-8e114eafd7a7" providerId="ADAL" clId="{D91FA7BC-4CE1-4C11-B2E8-2DA9DDA26FC2}" dt="2023-10-25T14:15:11.621" v="1780"/>
          <ac:spMkLst>
            <pc:docMk/>
            <pc:sldMk cId="2025135489" sldId="1301"/>
            <ac:spMk id="8" creationId="{B6AA93F6-F025-E30A-641A-3A65DF1248D6}"/>
          </ac:spMkLst>
        </pc:spChg>
        <pc:spChg chg="del">
          <ac:chgData name="Weiss, Marietta [ZAB]" userId="c8721209-b611-4b69-bdb8-8e114eafd7a7" providerId="ADAL" clId="{D91FA7BC-4CE1-4C11-B2E8-2DA9DDA26FC2}" dt="2023-11-08T13:44:47.508" v="3922" actId="478"/>
          <ac:spMkLst>
            <pc:docMk/>
            <pc:sldMk cId="2025135489" sldId="1301"/>
            <ac:spMk id="10" creationId="{513F8745-6FCD-417F-95A1-E8B7B5021752}"/>
          </ac:spMkLst>
        </pc:spChg>
        <pc:spChg chg="add mod">
          <ac:chgData name="Weiss, Marietta [ZAB]" userId="c8721209-b611-4b69-bdb8-8e114eafd7a7" providerId="ADAL" clId="{D91FA7BC-4CE1-4C11-B2E8-2DA9DDA26FC2}" dt="2023-11-20T13:59:09.667" v="7022" actId="1076"/>
          <ac:spMkLst>
            <pc:docMk/>
            <pc:sldMk cId="2025135489" sldId="1301"/>
            <ac:spMk id="10" creationId="{871DBAFC-6BFC-4FE3-7E98-2E8443148C7B}"/>
          </ac:spMkLst>
        </pc:spChg>
        <pc:spChg chg="del">
          <ac:chgData name="Weiss, Marietta [ZAB]" userId="c8721209-b611-4b69-bdb8-8e114eafd7a7" providerId="ADAL" clId="{D91FA7BC-4CE1-4C11-B2E8-2DA9DDA26FC2}" dt="2023-11-08T14:16:10.654" v="4173" actId="478"/>
          <ac:spMkLst>
            <pc:docMk/>
            <pc:sldMk cId="2025135489" sldId="1301"/>
            <ac:spMk id="11" creationId="{F9E20961-BB0F-B21F-EEAC-6C9D1B49A970}"/>
          </ac:spMkLst>
        </pc:spChg>
        <pc:spChg chg="del mod">
          <ac:chgData name="Weiss, Marietta [ZAB]" userId="c8721209-b611-4b69-bdb8-8e114eafd7a7" providerId="ADAL" clId="{D91FA7BC-4CE1-4C11-B2E8-2DA9DDA26FC2}" dt="2023-11-08T14:19:19.414" v="4216" actId="478"/>
          <ac:spMkLst>
            <pc:docMk/>
            <pc:sldMk cId="2025135489" sldId="1301"/>
            <ac:spMk id="12" creationId="{BCFA7F60-D5A8-91A5-0D6E-CCC25CB7F8D4}"/>
          </ac:spMkLst>
        </pc:spChg>
        <pc:spChg chg="del mod">
          <ac:chgData name="Weiss, Marietta [ZAB]" userId="c8721209-b611-4b69-bdb8-8e114eafd7a7" providerId="ADAL" clId="{D91FA7BC-4CE1-4C11-B2E8-2DA9DDA26FC2}" dt="2023-11-08T14:21:11.646" v="4242" actId="478"/>
          <ac:spMkLst>
            <pc:docMk/>
            <pc:sldMk cId="2025135489" sldId="1301"/>
            <ac:spMk id="13" creationId="{5F74795F-8EAA-CF6F-E648-3BEDE65EA08B}"/>
          </ac:spMkLst>
        </pc:spChg>
        <pc:spChg chg="del mod">
          <ac:chgData name="Weiss, Marietta [ZAB]" userId="c8721209-b611-4b69-bdb8-8e114eafd7a7" providerId="ADAL" clId="{D91FA7BC-4CE1-4C11-B2E8-2DA9DDA26FC2}" dt="2023-11-08T14:21:11.646" v="4242" actId="478"/>
          <ac:spMkLst>
            <pc:docMk/>
            <pc:sldMk cId="2025135489" sldId="1301"/>
            <ac:spMk id="14" creationId="{07CBC3FE-A541-B455-E03E-39C3329934FC}"/>
          </ac:spMkLst>
        </pc:spChg>
        <pc:spChg chg="mod">
          <ac:chgData name="Weiss, Marietta [ZAB]" userId="c8721209-b611-4b69-bdb8-8e114eafd7a7" providerId="ADAL" clId="{D91FA7BC-4CE1-4C11-B2E8-2DA9DDA26FC2}" dt="2023-10-25T14:15:11.621" v="1780"/>
          <ac:spMkLst>
            <pc:docMk/>
            <pc:sldMk cId="2025135489" sldId="1301"/>
            <ac:spMk id="15" creationId="{657E8110-5305-F972-1E81-E8F0EC417B69}"/>
          </ac:spMkLst>
        </pc:spChg>
        <pc:spChg chg="mod">
          <ac:chgData name="Weiss, Marietta [ZAB]" userId="c8721209-b611-4b69-bdb8-8e114eafd7a7" providerId="ADAL" clId="{D91FA7BC-4CE1-4C11-B2E8-2DA9DDA26FC2}" dt="2023-10-25T14:15:11.621" v="1780"/>
          <ac:spMkLst>
            <pc:docMk/>
            <pc:sldMk cId="2025135489" sldId="1301"/>
            <ac:spMk id="16" creationId="{88A9980C-5BC3-68CA-B40C-B993B6EFA2A2}"/>
          </ac:spMkLst>
        </pc:spChg>
        <pc:spChg chg="add del mod">
          <ac:chgData name="Weiss, Marietta [ZAB]" userId="c8721209-b611-4b69-bdb8-8e114eafd7a7" providerId="ADAL" clId="{D91FA7BC-4CE1-4C11-B2E8-2DA9DDA26FC2}" dt="2023-11-28T11:26:34.639" v="7677" actId="13926"/>
          <ac:spMkLst>
            <pc:docMk/>
            <pc:sldMk cId="2025135489" sldId="1301"/>
            <ac:spMk id="17" creationId="{E0EF9D48-E98B-CBFF-B1EB-FAD61504AC32}"/>
          </ac:spMkLst>
        </pc:spChg>
        <pc:spChg chg="del ord">
          <ac:chgData name="Weiss, Marietta [ZAB]" userId="c8721209-b611-4b69-bdb8-8e114eafd7a7" providerId="ADAL" clId="{D91FA7BC-4CE1-4C11-B2E8-2DA9DDA26FC2}" dt="2023-11-08T13:45:10.131" v="3929" actId="478"/>
          <ac:spMkLst>
            <pc:docMk/>
            <pc:sldMk cId="2025135489" sldId="1301"/>
            <ac:spMk id="18" creationId="{02A33413-7449-21B2-01F6-005F5C90CDD1}"/>
          </ac:spMkLst>
        </pc:spChg>
        <pc:spChg chg="mod">
          <ac:chgData name="Weiss, Marietta [ZAB]" userId="c8721209-b611-4b69-bdb8-8e114eafd7a7" providerId="ADAL" clId="{D91FA7BC-4CE1-4C11-B2E8-2DA9DDA26FC2}" dt="2023-10-25T14:15:11.621" v="1780"/>
          <ac:spMkLst>
            <pc:docMk/>
            <pc:sldMk cId="2025135489" sldId="1301"/>
            <ac:spMk id="20" creationId="{FD90E70A-D1ED-316E-01EA-8082394387DC}"/>
          </ac:spMkLst>
        </pc:spChg>
        <pc:spChg chg="del">
          <ac:chgData name="Weiss, Marietta [ZAB]" userId="c8721209-b611-4b69-bdb8-8e114eafd7a7" providerId="ADAL" clId="{D91FA7BC-4CE1-4C11-B2E8-2DA9DDA26FC2}" dt="2023-11-08T13:51:10.005" v="4000" actId="478"/>
          <ac:spMkLst>
            <pc:docMk/>
            <pc:sldMk cId="2025135489" sldId="1301"/>
            <ac:spMk id="21" creationId="{C2FC7EAF-7087-0F0E-7966-53ED12FE9893}"/>
          </ac:spMkLst>
        </pc:spChg>
        <pc:spChg chg="add del mod">
          <ac:chgData name="Weiss, Marietta [ZAB]" userId="c8721209-b611-4b69-bdb8-8e114eafd7a7" providerId="ADAL" clId="{D91FA7BC-4CE1-4C11-B2E8-2DA9DDA26FC2}" dt="2023-11-08T14:16:09.687" v="4171" actId="478"/>
          <ac:spMkLst>
            <pc:docMk/>
            <pc:sldMk cId="2025135489" sldId="1301"/>
            <ac:spMk id="22" creationId="{590B203F-FB67-71FA-83C3-DC7DA07477AB}"/>
          </ac:spMkLst>
        </pc:spChg>
        <pc:spChg chg="add del mod">
          <ac:chgData name="Weiss, Marietta [ZAB]" userId="c8721209-b611-4b69-bdb8-8e114eafd7a7" providerId="ADAL" clId="{D91FA7BC-4CE1-4C11-B2E8-2DA9DDA26FC2}" dt="2023-11-08T14:16:11.788" v="4175" actId="478"/>
          <ac:spMkLst>
            <pc:docMk/>
            <pc:sldMk cId="2025135489" sldId="1301"/>
            <ac:spMk id="24" creationId="{41226FE8-5D84-461F-79B2-B5DB03AC1D1A}"/>
          </ac:spMkLst>
        </pc:spChg>
        <pc:spChg chg="mod">
          <ac:chgData name="Weiss, Marietta [ZAB]" userId="c8721209-b611-4b69-bdb8-8e114eafd7a7" providerId="ADAL" clId="{D91FA7BC-4CE1-4C11-B2E8-2DA9DDA26FC2}" dt="2023-10-25T14:15:11.621" v="1780"/>
          <ac:spMkLst>
            <pc:docMk/>
            <pc:sldMk cId="2025135489" sldId="1301"/>
            <ac:spMk id="25" creationId="{6B908A2D-ADFB-7140-23EA-EEA8E9C733AE}"/>
          </ac:spMkLst>
        </pc:spChg>
        <pc:spChg chg="add del mod">
          <ac:chgData name="Weiss, Marietta [ZAB]" userId="c8721209-b611-4b69-bdb8-8e114eafd7a7" providerId="ADAL" clId="{D91FA7BC-4CE1-4C11-B2E8-2DA9DDA26FC2}" dt="2023-11-08T14:16:12.343" v="4176" actId="478"/>
          <ac:spMkLst>
            <pc:docMk/>
            <pc:sldMk cId="2025135489" sldId="1301"/>
            <ac:spMk id="26" creationId="{DF1072F1-2BC2-7ACE-38B2-88E6CBA10425}"/>
          </ac:spMkLst>
        </pc:spChg>
        <pc:spChg chg="add del mod">
          <ac:chgData name="Weiss, Marietta [ZAB]" userId="c8721209-b611-4b69-bdb8-8e114eafd7a7" providerId="ADAL" clId="{D91FA7BC-4CE1-4C11-B2E8-2DA9DDA26FC2}" dt="2023-11-08T14:16:12.942" v="4177" actId="478"/>
          <ac:spMkLst>
            <pc:docMk/>
            <pc:sldMk cId="2025135489" sldId="1301"/>
            <ac:spMk id="27" creationId="{8051D113-10DF-D981-C8B9-329CE0AB1B1E}"/>
          </ac:spMkLst>
        </pc:spChg>
        <pc:spChg chg="add del mod">
          <ac:chgData name="Weiss, Marietta [ZAB]" userId="c8721209-b611-4b69-bdb8-8e114eafd7a7" providerId="ADAL" clId="{D91FA7BC-4CE1-4C11-B2E8-2DA9DDA26FC2}" dt="2023-11-08T14:21:11.646" v="4242" actId="478"/>
          <ac:spMkLst>
            <pc:docMk/>
            <pc:sldMk cId="2025135489" sldId="1301"/>
            <ac:spMk id="28" creationId="{43A47A9E-4326-8BD2-154D-49CA01CD8946}"/>
          </ac:spMkLst>
        </pc:spChg>
        <pc:spChg chg="add del mod">
          <ac:chgData name="Weiss, Marietta [ZAB]" userId="c8721209-b611-4b69-bdb8-8e114eafd7a7" providerId="ADAL" clId="{D91FA7BC-4CE1-4C11-B2E8-2DA9DDA26FC2}" dt="2023-11-08T14:16:25.056" v="4182" actId="478"/>
          <ac:spMkLst>
            <pc:docMk/>
            <pc:sldMk cId="2025135489" sldId="1301"/>
            <ac:spMk id="29" creationId="{768EF10D-A597-53E9-1AE9-3B296CCADC22}"/>
          </ac:spMkLst>
        </pc:spChg>
        <pc:spChg chg="add del mod">
          <ac:chgData name="Weiss, Marietta [ZAB]" userId="c8721209-b611-4b69-bdb8-8e114eafd7a7" providerId="ADAL" clId="{D91FA7BC-4CE1-4C11-B2E8-2DA9DDA26FC2}" dt="2023-11-08T14:19:19.414" v="4216" actId="478"/>
          <ac:spMkLst>
            <pc:docMk/>
            <pc:sldMk cId="2025135489" sldId="1301"/>
            <ac:spMk id="30" creationId="{5512D35C-59C1-D626-63CD-5305BCB8E348}"/>
          </ac:spMkLst>
        </pc:spChg>
        <pc:spChg chg="add del mod">
          <ac:chgData name="Weiss, Marietta [ZAB]" userId="c8721209-b611-4b69-bdb8-8e114eafd7a7" providerId="ADAL" clId="{D91FA7BC-4CE1-4C11-B2E8-2DA9DDA26FC2}" dt="2023-11-08T14:16:22.288" v="4181" actId="478"/>
          <ac:spMkLst>
            <pc:docMk/>
            <pc:sldMk cId="2025135489" sldId="1301"/>
            <ac:spMk id="31" creationId="{02C31811-3A2B-6ABE-5FA3-1B07A2A9046F}"/>
          </ac:spMkLst>
        </pc:spChg>
        <pc:spChg chg="del">
          <ac:chgData name="Weiss, Marietta [ZAB]" userId="c8721209-b611-4b69-bdb8-8e114eafd7a7" providerId="ADAL" clId="{D91FA7BC-4CE1-4C11-B2E8-2DA9DDA26FC2}" dt="2023-10-25T14:15:05.186" v="1778" actId="478"/>
          <ac:spMkLst>
            <pc:docMk/>
            <pc:sldMk cId="2025135489" sldId="1301"/>
            <ac:spMk id="31" creationId="{FA0DDB8B-142D-B22B-0D89-63C4984AE78D}"/>
          </ac:spMkLst>
        </pc:spChg>
        <pc:spChg chg="add del mod">
          <ac:chgData name="Weiss, Marietta [ZAB]" userId="c8721209-b611-4b69-bdb8-8e114eafd7a7" providerId="ADAL" clId="{D91FA7BC-4CE1-4C11-B2E8-2DA9DDA26FC2}" dt="2023-11-08T14:21:11.646" v="4242" actId="478"/>
          <ac:spMkLst>
            <pc:docMk/>
            <pc:sldMk cId="2025135489" sldId="1301"/>
            <ac:spMk id="32" creationId="{96E609C3-BBA6-15A5-905C-EE93B6A403D4}"/>
          </ac:spMkLst>
        </pc:spChg>
        <pc:spChg chg="del">
          <ac:chgData name="Weiss, Marietta [ZAB]" userId="c8721209-b611-4b69-bdb8-8e114eafd7a7" providerId="ADAL" clId="{D91FA7BC-4CE1-4C11-B2E8-2DA9DDA26FC2}" dt="2023-11-08T13:44:48.787" v="3923" actId="478"/>
          <ac:spMkLst>
            <pc:docMk/>
            <pc:sldMk cId="2025135489" sldId="1301"/>
            <ac:spMk id="34" creationId="{342BCDD0-F046-428C-D16F-25C96A26E762}"/>
          </ac:spMkLst>
        </pc:spChg>
        <pc:spChg chg="add del mod">
          <ac:chgData name="Weiss, Marietta [ZAB]" userId="c8721209-b611-4b69-bdb8-8e114eafd7a7" providerId="ADAL" clId="{D91FA7BC-4CE1-4C11-B2E8-2DA9DDA26FC2}" dt="2023-11-08T14:19:19.414" v="4216" actId="478"/>
          <ac:spMkLst>
            <pc:docMk/>
            <pc:sldMk cId="2025135489" sldId="1301"/>
            <ac:spMk id="35" creationId="{505707A1-7141-459F-DFCC-0DEE6B916DF9}"/>
          </ac:spMkLst>
        </pc:spChg>
        <pc:spChg chg="add del mod">
          <ac:chgData name="Weiss, Marietta [ZAB]" userId="c8721209-b611-4b69-bdb8-8e114eafd7a7" providerId="ADAL" clId="{D91FA7BC-4CE1-4C11-B2E8-2DA9DDA26FC2}" dt="2023-11-08T14:21:11.646" v="4242" actId="478"/>
          <ac:spMkLst>
            <pc:docMk/>
            <pc:sldMk cId="2025135489" sldId="1301"/>
            <ac:spMk id="36" creationId="{302B236A-FD47-E350-902C-B450896401E6}"/>
          </ac:spMkLst>
        </pc:spChg>
        <pc:spChg chg="add del mod">
          <ac:chgData name="Weiss, Marietta [ZAB]" userId="c8721209-b611-4b69-bdb8-8e114eafd7a7" providerId="ADAL" clId="{D91FA7BC-4CE1-4C11-B2E8-2DA9DDA26FC2}" dt="2023-11-08T14:16:27.214" v="4184" actId="478"/>
          <ac:spMkLst>
            <pc:docMk/>
            <pc:sldMk cId="2025135489" sldId="1301"/>
            <ac:spMk id="37" creationId="{D606990C-FA3C-8047-7D4C-C82CC5715E84}"/>
          </ac:spMkLst>
        </pc:spChg>
        <pc:spChg chg="add del mod">
          <ac:chgData name="Weiss, Marietta [ZAB]" userId="c8721209-b611-4b69-bdb8-8e114eafd7a7" providerId="ADAL" clId="{D91FA7BC-4CE1-4C11-B2E8-2DA9DDA26FC2}" dt="2023-11-08T14:19:19.414" v="4216" actId="478"/>
          <ac:spMkLst>
            <pc:docMk/>
            <pc:sldMk cId="2025135489" sldId="1301"/>
            <ac:spMk id="38" creationId="{728D2109-4E8D-39AE-A962-BADC4F9EFD3F}"/>
          </ac:spMkLst>
        </pc:spChg>
        <pc:spChg chg="add del mod">
          <ac:chgData name="Weiss, Marietta [ZAB]" userId="c8721209-b611-4b69-bdb8-8e114eafd7a7" providerId="ADAL" clId="{D91FA7BC-4CE1-4C11-B2E8-2DA9DDA26FC2}" dt="2023-11-08T14:16:26.664" v="4183" actId="478"/>
          <ac:spMkLst>
            <pc:docMk/>
            <pc:sldMk cId="2025135489" sldId="1301"/>
            <ac:spMk id="39" creationId="{34AB7307-D321-FD3A-1C84-846CAA310DD1}"/>
          </ac:spMkLst>
        </pc:spChg>
        <pc:spChg chg="add mod">
          <ac:chgData name="Weiss, Marietta [ZAB]" userId="c8721209-b611-4b69-bdb8-8e114eafd7a7" providerId="ADAL" clId="{D91FA7BC-4CE1-4C11-B2E8-2DA9DDA26FC2}" dt="2023-11-20T13:59:09.667" v="7022" actId="1076"/>
          <ac:spMkLst>
            <pc:docMk/>
            <pc:sldMk cId="2025135489" sldId="1301"/>
            <ac:spMk id="40" creationId="{C5360FA8-341F-D070-E8C3-D39A46AB88EF}"/>
          </ac:spMkLst>
        </pc:spChg>
        <pc:spChg chg="add mod">
          <ac:chgData name="Weiss, Marietta [ZAB]" userId="c8721209-b611-4b69-bdb8-8e114eafd7a7" providerId="ADAL" clId="{D91FA7BC-4CE1-4C11-B2E8-2DA9DDA26FC2}" dt="2023-11-20T13:59:09.667" v="7022" actId="1076"/>
          <ac:spMkLst>
            <pc:docMk/>
            <pc:sldMk cId="2025135489" sldId="1301"/>
            <ac:spMk id="41" creationId="{582825B8-2752-8657-9CA6-FCC06CA009C6}"/>
          </ac:spMkLst>
        </pc:spChg>
        <pc:spChg chg="add del mod">
          <ac:chgData name="Weiss, Marietta [ZAB]" userId="c8721209-b611-4b69-bdb8-8e114eafd7a7" providerId="ADAL" clId="{D91FA7BC-4CE1-4C11-B2E8-2DA9DDA26FC2}" dt="2023-11-20T13:59:09.667" v="7022" actId="1076"/>
          <ac:spMkLst>
            <pc:docMk/>
            <pc:sldMk cId="2025135489" sldId="1301"/>
            <ac:spMk id="42" creationId="{A5755A9C-CACA-36E9-DA1C-741A03AE1732}"/>
          </ac:spMkLst>
        </pc:spChg>
        <pc:spChg chg="add del mod">
          <ac:chgData name="Weiss, Marietta [ZAB]" userId="c8721209-b611-4b69-bdb8-8e114eafd7a7" providerId="ADAL" clId="{D91FA7BC-4CE1-4C11-B2E8-2DA9DDA26FC2}" dt="2023-11-08T14:19:22.506" v="4218" actId="478"/>
          <ac:spMkLst>
            <pc:docMk/>
            <pc:sldMk cId="2025135489" sldId="1301"/>
            <ac:spMk id="43" creationId="{64CF190E-3736-DDE1-775B-B0D836FEEFDB}"/>
          </ac:spMkLst>
        </pc:spChg>
        <pc:spChg chg="add del mod">
          <ac:chgData name="Weiss, Marietta [ZAB]" userId="c8721209-b611-4b69-bdb8-8e114eafd7a7" providerId="ADAL" clId="{D91FA7BC-4CE1-4C11-B2E8-2DA9DDA26FC2}" dt="2023-11-20T13:56:42.693" v="7000" actId="478"/>
          <ac:spMkLst>
            <pc:docMk/>
            <pc:sldMk cId="2025135489" sldId="1301"/>
            <ac:spMk id="44" creationId="{6A790863-F6C5-E1FE-F649-A900B77585AF}"/>
          </ac:spMkLst>
        </pc:spChg>
        <pc:spChg chg="add del mod">
          <ac:chgData name="Weiss, Marietta [ZAB]" userId="c8721209-b611-4b69-bdb8-8e114eafd7a7" providerId="ADAL" clId="{D91FA7BC-4CE1-4C11-B2E8-2DA9DDA26FC2}" dt="2023-11-08T14:19:43.608" v="4224" actId="478"/>
          <ac:spMkLst>
            <pc:docMk/>
            <pc:sldMk cId="2025135489" sldId="1301"/>
            <ac:spMk id="45" creationId="{56B8E3F3-AA0A-3E1B-880A-6206608FF35C}"/>
          </ac:spMkLst>
        </pc:spChg>
        <pc:spChg chg="add del mod">
          <ac:chgData name="Weiss, Marietta [ZAB]" userId="c8721209-b611-4b69-bdb8-8e114eafd7a7" providerId="ADAL" clId="{D91FA7BC-4CE1-4C11-B2E8-2DA9DDA26FC2}" dt="2023-11-20T13:57:55.126" v="7013" actId="1076"/>
          <ac:spMkLst>
            <pc:docMk/>
            <pc:sldMk cId="2025135489" sldId="1301"/>
            <ac:spMk id="46" creationId="{84DD5CA3-2F7D-88E6-F83D-7A9AA89A470A}"/>
          </ac:spMkLst>
        </pc:spChg>
        <pc:spChg chg="add del mod">
          <ac:chgData name="Weiss, Marietta [ZAB]" userId="c8721209-b611-4b69-bdb8-8e114eafd7a7" providerId="ADAL" clId="{D91FA7BC-4CE1-4C11-B2E8-2DA9DDA26FC2}" dt="2023-11-20T14:14:14.157" v="7428" actId="1076"/>
          <ac:spMkLst>
            <pc:docMk/>
            <pc:sldMk cId="2025135489" sldId="1301"/>
            <ac:spMk id="47" creationId="{1A2A36E2-595D-4B13-EE61-6FCBCC007EA0}"/>
          </ac:spMkLst>
        </pc:spChg>
        <pc:spChg chg="add mod">
          <ac:chgData name="Weiss, Marietta [ZAB]" userId="c8721209-b611-4b69-bdb8-8e114eafd7a7" providerId="ADAL" clId="{D91FA7BC-4CE1-4C11-B2E8-2DA9DDA26FC2}" dt="2023-11-20T13:57:55.126" v="7013" actId="1076"/>
          <ac:spMkLst>
            <pc:docMk/>
            <pc:sldMk cId="2025135489" sldId="1301"/>
            <ac:spMk id="48" creationId="{F8899E00-019C-C7D7-2B56-6FDD6154AC16}"/>
          </ac:spMkLst>
        </pc:spChg>
        <pc:spChg chg="add mod">
          <ac:chgData name="Weiss, Marietta [ZAB]" userId="c8721209-b611-4b69-bdb8-8e114eafd7a7" providerId="ADAL" clId="{D91FA7BC-4CE1-4C11-B2E8-2DA9DDA26FC2}" dt="2023-11-20T13:57:55.126" v="7013" actId="1076"/>
          <ac:spMkLst>
            <pc:docMk/>
            <pc:sldMk cId="2025135489" sldId="1301"/>
            <ac:spMk id="49" creationId="{44B8C3D9-ADB3-7CDC-8CD9-B88766262781}"/>
          </ac:spMkLst>
        </pc:spChg>
        <pc:spChg chg="add del mod">
          <ac:chgData name="Weiss, Marietta [ZAB]" userId="c8721209-b611-4b69-bdb8-8e114eafd7a7" providerId="ADAL" clId="{D91FA7BC-4CE1-4C11-B2E8-2DA9DDA26FC2}" dt="2023-11-20T13:56:43.516" v="7001" actId="478"/>
          <ac:spMkLst>
            <pc:docMk/>
            <pc:sldMk cId="2025135489" sldId="1301"/>
            <ac:spMk id="50" creationId="{211DB9F6-49F1-26D7-ECB3-FFC684D65F4D}"/>
          </ac:spMkLst>
        </pc:spChg>
        <pc:grpChg chg="add del mod">
          <ac:chgData name="Weiss, Marietta [ZAB]" userId="c8721209-b611-4b69-bdb8-8e114eafd7a7" providerId="ADAL" clId="{D91FA7BC-4CE1-4C11-B2E8-2DA9DDA26FC2}" dt="2023-11-08T13:51:10.005" v="4000" actId="478"/>
          <ac:grpSpMkLst>
            <pc:docMk/>
            <pc:sldMk cId="2025135489" sldId="1301"/>
            <ac:grpSpMk id="2" creationId="{F823A345-BDA6-39C8-B2F2-B8C8BF1C8140}"/>
          </ac:grpSpMkLst>
        </pc:grpChg>
        <pc:grpChg chg="del">
          <ac:chgData name="Weiss, Marietta [ZAB]" userId="c8721209-b611-4b69-bdb8-8e114eafd7a7" providerId="ADAL" clId="{D91FA7BC-4CE1-4C11-B2E8-2DA9DDA26FC2}" dt="2023-10-25T14:15:11.330" v="1779" actId="478"/>
          <ac:grpSpMkLst>
            <pc:docMk/>
            <pc:sldMk cId="2025135489" sldId="1301"/>
            <ac:grpSpMk id="32" creationId="{896DEF93-08C7-8EE7-AD69-F8182519D890}"/>
          </ac:grpSpMkLst>
        </pc:grpChg>
        <pc:cxnChg chg="mod">
          <ac:chgData name="Weiss, Marietta [ZAB]" userId="c8721209-b611-4b69-bdb8-8e114eafd7a7" providerId="ADAL" clId="{D91FA7BC-4CE1-4C11-B2E8-2DA9DDA26FC2}" dt="2023-10-25T14:15:11.621" v="1780"/>
          <ac:cxnSpMkLst>
            <pc:docMk/>
            <pc:sldMk cId="2025135489" sldId="1301"/>
            <ac:cxnSpMk id="19" creationId="{BAB72DC3-B14A-9DA1-1667-3512A97E0A26}"/>
          </ac:cxnSpMkLst>
        </pc:cxnChg>
        <pc:cxnChg chg="mod">
          <ac:chgData name="Weiss, Marietta [ZAB]" userId="c8721209-b611-4b69-bdb8-8e114eafd7a7" providerId="ADAL" clId="{D91FA7BC-4CE1-4C11-B2E8-2DA9DDA26FC2}" dt="2023-10-25T14:15:11.621" v="1780"/>
          <ac:cxnSpMkLst>
            <pc:docMk/>
            <pc:sldMk cId="2025135489" sldId="1301"/>
            <ac:cxnSpMk id="23" creationId="{5698DFA2-F3DE-39D1-4956-F779E2F267D4}"/>
          </ac:cxnSpMkLst>
        </pc:cxnChg>
      </pc:sldChg>
      <pc:sldChg chg="addSp delSp modSp add mod modShow">
        <pc:chgData name="Weiss, Marietta [ZAB]" userId="c8721209-b611-4b69-bdb8-8e114eafd7a7" providerId="ADAL" clId="{D91FA7BC-4CE1-4C11-B2E8-2DA9DDA26FC2}" dt="2023-11-28T11:30:03.331" v="7690" actId="729"/>
        <pc:sldMkLst>
          <pc:docMk/>
          <pc:sldMk cId="2768798516" sldId="1302"/>
        </pc:sldMkLst>
        <pc:spChg chg="del">
          <ac:chgData name="Weiss, Marietta [ZAB]" userId="c8721209-b611-4b69-bdb8-8e114eafd7a7" providerId="ADAL" clId="{D91FA7BC-4CE1-4C11-B2E8-2DA9DDA26FC2}" dt="2023-10-25T09:51:42.834" v="1575" actId="478"/>
          <ac:spMkLst>
            <pc:docMk/>
            <pc:sldMk cId="2768798516" sldId="1302"/>
            <ac:spMk id="2" creationId="{40664788-8A1F-FE00-548B-87F1249A5D88}"/>
          </ac:spMkLst>
        </pc:spChg>
        <pc:spChg chg="add mod">
          <ac:chgData name="Weiss, Marietta [ZAB]" userId="c8721209-b611-4b69-bdb8-8e114eafd7a7" providerId="ADAL" clId="{D91FA7BC-4CE1-4C11-B2E8-2DA9DDA26FC2}" dt="2023-10-25T09:51:43.069" v="1576"/>
          <ac:spMkLst>
            <pc:docMk/>
            <pc:sldMk cId="2768798516" sldId="1302"/>
            <ac:spMk id="3" creationId="{36FC3DF7-BD4A-8219-722B-2F0758A9371D}"/>
          </ac:spMkLst>
        </pc:spChg>
      </pc:sldChg>
      <pc:sldChg chg="addSp delSp modSp mod ord modShow">
        <pc:chgData name="Weiss, Marietta [ZAB]" userId="c8721209-b611-4b69-bdb8-8e114eafd7a7" providerId="ADAL" clId="{D91FA7BC-4CE1-4C11-B2E8-2DA9DDA26FC2}" dt="2023-11-28T11:26:26.342" v="7676" actId="14100"/>
        <pc:sldMkLst>
          <pc:docMk/>
          <pc:sldMk cId="2569291309" sldId="1311"/>
        </pc:sldMkLst>
        <pc:spChg chg="add mod">
          <ac:chgData name="Weiss, Marietta [ZAB]" userId="c8721209-b611-4b69-bdb8-8e114eafd7a7" providerId="ADAL" clId="{D91FA7BC-4CE1-4C11-B2E8-2DA9DDA26FC2}" dt="2023-11-20T13:56:29.967" v="6998" actId="1076"/>
          <ac:spMkLst>
            <pc:docMk/>
            <pc:sldMk cId="2569291309" sldId="1311"/>
            <ac:spMk id="2" creationId="{58328C82-A367-D66E-20F0-D27E23D2F467}"/>
          </ac:spMkLst>
        </pc:spChg>
        <pc:spChg chg="mod">
          <ac:chgData name="Weiss, Marietta [ZAB]" userId="c8721209-b611-4b69-bdb8-8e114eafd7a7" providerId="ADAL" clId="{D91FA7BC-4CE1-4C11-B2E8-2DA9DDA26FC2}" dt="2023-10-25T14:15:14.784" v="1782"/>
          <ac:spMkLst>
            <pc:docMk/>
            <pc:sldMk cId="2569291309" sldId="1311"/>
            <ac:spMk id="3" creationId="{45902DA4-1DEF-9B18-1D0D-8293BAC7B5E9}"/>
          </ac:spMkLst>
        </pc:spChg>
        <pc:spChg chg="add mod">
          <ac:chgData name="Weiss, Marietta [ZAB]" userId="c8721209-b611-4b69-bdb8-8e114eafd7a7" providerId="ADAL" clId="{D91FA7BC-4CE1-4C11-B2E8-2DA9DDA26FC2}" dt="2023-11-20T13:56:32.631" v="6999" actId="1076"/>
          <ac:spMkLst>
            <pc:docMk/>
            <pc:sldMk cId="2569291309" sldId="1311"/>
            <ac:spMk id="3" creationId="{D005F46B-DFA3-4206-53A8-754EE7B597C2}"/>
          </ac:spMkLst>
        </pc:spChg>
        <pc:spChg chg="mod">
          <ac:chgData name="Weiss, Marietta [ZAB]" userId="c8721209-b611-4b69-bdb8-8e114eafd7a7" providerId="ADAL" clId="{D91FA7BC-4CE1-4C11-B2E8-2DA9DDA26FC2}" dt="2023-11-28T10:41:12.477" v="7544" actId="13926"/>
          <ac:spMkLst>
            <pc:docMk/>
            <pc:sldMk cId="2569291309" sldId="1311"/>
            <ac:spMk id="4" creationId="{0A8A034F-0594-95C7-7EEE-3F3618097185}"/>
          </ac:spMkLst>
        </pc:spChg>
        <pc:spChg chg="add mod">
          <ac:chgData name="Weiss, Marietta [ZAB]" userId="c8721209-b611-4b69-bdb8-8e114eafd7a7" providerId="ADAL" clId="{D91FA7BC-4CE1-4C11-B2E8-2DA9DDA26FC2}" dt="2023-11-20T13:58:01.811" v="7014" actId="1076"/>
          <ac:spMkLst>
            <pc:docMk/>
            <pc:sldMk cId="2569291309" sldId="1311"/>
            <ac:spMk id="5" creationId="{954FF010-5FEA-8A96-18A2-E3BD97E3E951}"/>
          </ac:spMkLst>
        </pc:spChg>
        <pc:spChg chg="del">
          <ac:chgData name="Weiss, Marietta [ZAB]" userId="c8721209-b611-4b69-bdb8-8e114eafd7a7" providerId="ADAL" clId="{D91FA7BC-4CE1-4C11-B2E8-2DA9DDA26FC2}" dt="2023-11-08T14:20:03.981" v="4228" actId="478"/>
          <ac:spMkLst>
            <pc:docMk/>
            <pc:sldMk cId="2569291309" sldId="1311"/>
            <ac:spMk id="5" creationId="{C93D9A1E-C1A4-AC45-BFB5-5351922E4FE7}"/>
          </ac:spMkLst>
        </pc:spChg>
        <pc:spChg chg="add mod">
          <ac:chgData name="Weiss, Marietta [ZAB]" userId="c8721209-b611-4b69-bdb8-8e114eafd7a7" providerId="ADAL" clId="{D91FA7BC-4CE1-4C11-B2E8-2DA9DDA26FC2}" dt="2023-11-20T13:59:26.654" v="7023" actId="1076"/>
          <ac:spMkLst>
            <pc:docMk/>
            <pc:sldMk cId="2569291309" sldId="1311"/>
            <ac:spMk id="6" creationId="{B9509A41-83D4-FFFA-BD55-E0A630966AF4}"/>
          </ac:spMkLst>
        </pc:spChg>
        <pc:spChg chg="mod">
          <ac:chgData name="Weiss, Marietta [ZAB]" userId="c8721209-b611-4b69-bdb8-8e114eafd7a7" providerId="ADAL" clId="{D91FA7BC-4CE1-4C11-B2E8-2DA9DDA26FC2}" dt="2023-10-25T14:15:14.784" v="1782"/>
          <ac:spMkLst>
            <pc:docMk/>
            <pc:sldMk cId="2569291309" sldId="1311"/>
            <ac:spMk id="6" creationId="{F6179031-A4EE-8641-08BD-A2E251BD8206}"/>
          </ac:spMkLst>
        </pc:spChg>
        <pc:spChg chg="mod">
          <ac:chgData name="Weiss, Marietta [ZAB]" userId="c8721209-b611-4b69-bdb8-8e114eafd7a7" providerId="ADAL" clId="{D91FA7BC-4CE1-4C11-B2E8-2DA9DDA26FC2}" dt="2023-10-25T14:15:14.784" v="1782"/>
          <ac:spMkLst>
            <pc:docMk/>
            <pc:sldMk cId="2569291309" sldId="1311"/>
            <ac:spMk id="7" creationId="{8EBF3867-CBAD-D982-B583-819D4836C3C1}"/>
          </ac:spMkLst>
        </pc:spChg>
        <pc:spChg chg="add mod">
          <ac:chgData name="Weiss, Marietta [ZAB]" userId="c8721209-b611-4b69-bdb8-8e114eafd7a7" providerId="ADAL" clId="{D91FA7BC-4CE1-4C11-B2E8-2DA9DDA26FC2}" dt="2023-11-20T13:54:46.438" v="6969" actId="1076"/>
          <ac:spMkLst>
            <pc:docMk/>
            <pc:sldMk cId="2569291309" sldId="1311"/>
            <ac:spMk id="7" creationId="{B443CAA2-50C5-1E7C-F3A6-747868DAF188}"/>
          </ac:spMkLst>
        </pc:spChg>
        <pc:spChg chg="mod">
          <ac:chgData name="Weiss, Marietta [ZAB]" userId="c8721209-b611-4b69-bdb8-8e114eafd7a7" providerId="ADAL" clId="{D91FA7BC-4CE1-4C11-B2E8-2DA9DDA26FC2}" dt="2023-10-25T14:15:14.784" v="1782"/>
          <ac:spMkLst>
            <pc:docMk/>
            <pc:sldMk cId="2569291309" sldId="1311"/>
            <ac:spMk id="8" creationId="{1260BB0F-32F0-CCC9-4681-5AA16EF863CD}"/>
          </ac:spMkLst>
        </pc:spChg>
        <pc:spChg chg="add del mod">
          <ac:chgData name="Weiss, Marietta [ZAB]" userId="c8721209-b611-4b69-bdb8-8e114eafd7a7" providerId="ADAL" clId="{D91FA7BC-4CE1-4C11-B2E8-2DA9DDA26FC2}" dt="2023-11-28T10:41:03.999" v="7542" actId="478"/>
          <ac:spMkLst>
            <pc:docMk/>
            <pc:sldMk cId="2569291309" sldId="1311"/>
            <ac:spMk id="8" creationId="{3080A696-8F56-3F4F-8756-E20C811E08D3}"/>
          </ac:spMkLst>
        </pc:spChg>
        <pc:spChg chg="mod">
          <ac:chgData name="Weiss, Marietta [ZAB]" userId="c8721209-b611-4b69-bdb8-8e114eafd7a7" providerId="ADAL" clId="{D91FA7BC-4CE1-4C11-B2E8-2DA9DDA26FC2}" dt="2023-11-16T14:12:01.411" v="4920" actId="6549"/>
          <ac:spMkLst>
            <pc:docMk/>
            <pc:sldMk cId="2569291309" sldId="1311"/>
            <ac:spMk id="10" creationId="{48A982FD-609A-7E89-0CF3-CE5889DCF68C}"/>
          </ac:spMkLst>
        </pc:spChg>
        <pc:spChg chg="del mod">
          <ac:chgData name="Weiss, Marietta [ZAB]" userId="c8721209-b611-4b69-bdb8-8e114eafd7a7" providerId="ADAL" clId="{D91FA7BC-4CE1-4C11-B2E8-2DA9DDA26FC2}" dt="2023-11-28T10:41:02.383" v="7541" actId="478"/>
          <ac:spMkLst>
            <pc:docMk/>
            <pc:sldMk cId="2569291309" sldId="1311"/>
            <ac:spMk id="11" creationId="{0BFB8236-A0C5-F502-F356-A3BA6E122A1F}"/>
          </ac:spMkLst>
        </pc:spChg>
        <pc:spChg chg="add del mod">
          <ac:chgData name="Weiss, Marietta [ZAB]" userId="c8721209-b611-4b69-bdb8-8e114eafd7a7" providerId="ADAL" clId="{D91FA7BC-4CE1-4C11-B2E8-2DA9DDA26FC2}" dt="2023-11-08T14:20:05.917" v="4230" actId="478"/>
          <ac:spMkLst>
            <pc:docMk/>
            <pc:sldMk cId="2569291309" sldId="1311"/>
            <ac:spMk id="11" creationId="{A4C3CE7D-F711-37B7-A43D-EB365CCEC0D6}"/>
          </ac:spMkLst>
        </pc:spChg>
        <pc:spChg chg="add del mod">
          <ac:chgData name="Weiss, Marietta [ZAB]" userId="c8721209-b611-4b69-bdb8-8e114eafd7a7" providerId="ADAL" clId="{D91FA7BC-4CE1-4C11-B2E8-2DA9DDA26FC2}" dt="2023-11-16T14:11:36.398" v="4917" actId="478"/>
          <ac:spMkLst>
            <pc:docMk/>
            <pc:sldMk cId="2569291309" sldId="1311"/>
            <ac:spMk id="12" creationId="{33F2B7E7-AD43-6A81-1C07-30D46D808C76}"/>
          </ac:spMkLst>
        </pc:spChg>
        <pc:spChg chg="add del mod">
          <ac:chgData name="Weiss, Marietta [ZAB]" userId="c8721209-b611-4b69-bdb8-8e114eafd7a7" providerId="ADAL" clId="{D91FA7BC-4CE1-4C11-B2E8-2DA9DDA26FC2}" dt="2023-11-20T13:51:58.628" v="6890" actId="478"/>
          <ac:spMkLst>
            <pc:docMk/>
            <pc:sldMk cId="2569291309" sldId="1311"/>
            <ac:spMk id="12" creationId="{A4695037-AE12-730D-98A7-7B098AF17F83}"/>
          </ac:spMkLst>
        </pc:spChg>
        <pc:spChg chg="add mod">
          <ac:chgData name="Weiss, Marietta [ZAB]" userId="c8721209-b611-4b69-bdb8-8e114eafd7a7" providerId="ADAL" clId="{D91FA7BC-4CE1-4C11-B2E8-2DA9DDA26FC2}" dt="2023-11-20T13:53:06.076" v="6920"/>
          <ac:spMkLst>
            <pc:docMk/>
            <pc:sldMk cId="2569291309" sldId="1311"/>
            <ac:spMk id="13" creationId="{4A21D8A7-DC4C-AF39-7474-93CA01077A25}"/>
          </ac:spMkLst>
        </pc:spChg>
        <pc:spChg chg="del mod">
          <ac:chgData name="Weiss, Marietta [ZAB]" userId="c8721209-b611-4b69-bdb8-8e114eafd7a7" providerId="ADAL" clId="{D91FA7BC-4CE1-4C11-B2E8-2DA9DDA26FC2}" dt="2023-11-08T13:47:29.724" v="3936" actId="478"/>
          <ac:spMkLst>
            <pc:docMk/>
            <pc:sldMk cId="2569291309" sldId="1311"/>
            <ac:spMk id="13" creationId="{9606800F-F240-45EA-BAE0-43445E4DF202}"/>
          </ac:spMkLst>
        </pc:spChg>
        <pc:spChg chg="mod">
          <ac:chgData name="Weiss, Marietta [ZAB]" userId="c8721209-b611-4b69-bdb8-8e114eafd7a7" providerId="ADAL" clId="{D91FA7BC-4CE1-4C11-B2E8-2DA9DDA26FC2}" dt="2023-11-20T13:54:48.886" v="6970" actId="1076"/>
          <ac:spMkLst>
            <pc:docMk/>
            <pc:sldMk cId="2569291309" sldId="1311"/>
            <ac:spMk id="14" creationId="{15F8887A-5E5D-810B-4667-812225995854}"/>
          </ac:spMkLst>
        </pc:spChg>
        <pc:spChg chg="add mod">
          <ac:chgData name="Weiss, Marietta [ZAB]" userId="c8721209-b611-4b69-bdb8-8e114eafd7a7" providerId="ADAL" clId="{D91FA7BC-4CE1-4C11-B2E8-2DA9DDA26FC2}" dt="2023-11-20T13:53:06.076" v="6920"/>
          <ac:spMkLst>
            <pc:docMk/>
            <pc:sldMk cId="2569291309" sldId="1311"/>
            <ac:spMk id="15" creationId="{143EC223-EDDF-5B5F-766C-87C46FB8736E}"/>
          </ac:spMkLst>
        </pc:spChg>
        <pc:spChg chg="add del mod">
          <ac:chgData name="Weiss, Marietta [ZAB]" userId="c8721209-b611-4b69-bdb8-8e114eafd7a7" providerId="ADAL" clId="{D91FA7BC-4CE1-4C11-B2E8-2DA9DDA26FC2}" dt="2023-11-08T14:24:32.269" v="4359" actId="478"/>
          <ac:spMkLst>
            <pc:docMk/>
            <pc:sldMk cId="2569291309" sldId="1311"/>
            <ac:spMk id="15" creationId="{2E867E4A-2556-3F45-9E21-93DCC89C0720}"/>
          </ac:spMkLst>
        </pc:spChg>
        <pc:spChg chg="del mod">
          <ac:chgData name="Weiss, Marietta [ZAB]" userId="c8721209-b611-4b69-bdb8-8e114eafd7a7" providerId="ADAL" clId="{D91FA7BC-4CE1-4C11-B2E8-2DA9DDA26FC2}" dt="2023-11-08T14:20:01.280" v="4225" actId="478"/>
          <ac:spMkLst>
            <pc:docMk/>
            <pc:sldMk cId="2569291309" sldId="1311"/>
            <ac:spMk id="16" creationId="{998F9E91-8A57-8896-2353-D42FF5DDA3F1}"/>
          </ac:spMkLst>
        </pc:spChg>
        <pc:spChg chg="mod">
          <ac:chgData name="Weiss, Marietta [ZAB]" userId="c8721209-b611-4b69-bdb8-8e114eafd7a7" providerId="ADAL" clId="{D91FA7BC-4CE1-4C11-B2E8-2DA9DDA26FC2}" dt="2023-11-28T11:26:26.342" v="7676" actId="14100"/>
          <ac:spMkLst>
            <pc:docMk/>
            <pc:sldMk cId="2569291309" sldId="1311"/>
            <ac:spMk id="16" creationId="{F54C632F-E7E5-395A-D474-A10F2742D522}"/>
          </ac:spMkLst>
        </pc:spChg>
        <pc:spChg chg="mod">
          <ac:chgData name="Weiss, Marietta [ZAB]" userId="c8721209-b611-4b69-bdb8-8e114eafd7a7" providerId="ADAL" clId="{D91FA7BC-4CE1-4C11-B2E8-2DA9DDA26FC2}" dt="2023-10-25T14:15:14.784" v="1782"/>
          <ac:spMkLst>
            <pc:docMk/>
            <pc:sldMk cId="2569291309" sldId="1311"/>
            <ac:spMk id="19" creationId="{177A74EC-FA83-58E3-7E1C-A537736A2B92}"/>
          </ac:spMkLst>
        </pc:spChg>
        <pc:spChg chg="mod">
          <ac:chgData name="Weiss, Marietta [ZAB]" userId="c8721209-b611-4b69-bdb8-8e114eafd7a7" providerId="ADAL" clId="{D91FA7BC-4CE1-4C11-B2E8-2DA9DDA26FC2}" dt="2023-11-28T10:39:56.491" v="7484"/>
          <ac:spMkLst>
            <pc:docMk/>
            <pc:sldMk cId="2569291309" sldId="1311"/>
            <ac:spMk id="19" creationId="{5C45C72C-C7B8-8C91-B6D8-9D9B871D9934}"/>
          </ac:spMkLst>
        </pc:spChg>
        <pc:spChg chg="mod">
          <ac:chgData name="Weiss, Marietta [ZAB]" userId="c8721209-b611-4b69-bdb8-8e114eafd7a7" providerId="ADAL" clId="{D91FA7BC-4CE1-4C11-B2E8-2DA9DDA26FC2}" dt="2023-11-28T10:40:36.211" v="7510" actId="1035"/>
          <ac:spMkLst>
            <pc:docMk/>
            <pc:sldMk cId="2569291309" sldId="1311"/>
            <ac:spMk id="20" creationId="{9D01110C-4EF5-2532-A929-BB2EF0013065}"/>
          </ac:spMkLst>
        </pc:spChg>
        <pc:spChg chg="del">
          <ac:chgData name="Weiss, Marietta [ZAB]" userId="c8721209-b611-4b69-bdb8-8e114eafd7a7" providerId="ADAL" clId="{D91FA7BC-4CE1-4C11-B2E8-2DA9DDA26FC2}" dt="2023-11-08T14:20:04.861" v="4229" actId="478"/>
          <ac:spMkLst>
            <pc:docMk/>
            <pc:sldMk cId="2569291309" sldId="1311"/>
            <ac:spMk id="20" creationId="{E513D505-13DC-FE8D-9289-4A813924707E}"/>
          </ac:spMkLst>
        </pc:spChg>
        <pc:spChg chg="del">
          <ac:chgData name="Weiss, Marietta [ZAB]" userId="c8721209-b611-4b69-bdb8-8e114eafd7a7" providerId="ADAL" clId="{D91FA7BC-4CE1-4C11-B2E8-2DA9DDA26FC2}" dt="2023-11-08T13:51:14.525" v="4001" actId="478"/>
          <ac:spMkLst>
            <pc:docMk/>
            <pc:sldMk cId="2569291309" sldId="1311"/>
            <ac:spMk id="21" creationId="{76D0796F-B57E-7846-1A1C-9EFF476A840A}"/>
          </ac:spMkLst>
        </pc:spChg>
        <pc:spChg chg="del">
          <ac:chgData name="Weiss, Marietta [ZAB]" userId="c8721209-b611-4b69-bdb8-8e114eafd7a7" providerId="ADAL" clId="{D91FA7BC-4CE1-4C11-B2E8-2DA9DDA26FC2}" dt="2023-11-08T14:20:02.943" v="4227" actId="478"/>
          <ac:spMkLst>
            <pc:docMk/>
            <pc:sldMk cId="2569291309" sldId="1311"/>
            <ac:spMk id="22" creationId="{4DB04B21-9003-E8FF-114D-AC9F6C312B84}"/>
          </ac:spMkLst>
        </pc:spChg>
        <pc:spChg chg="add mod">
          <ac:chgData name="Weiss, Marietta [ZAB]" userId="c8721209-b611-4b69-bdb8-8e114eafd7a7" providerId="ADAL" clId="{D91FA7BC-4CE1-4C11-B2E8-2DA9DDA26FC2}" dt="2023-11-20T13:58:01.811" v="7014" actId="1076"/>
          <ac:spMkLst>
            <pc:docMk/>
            <pc:sldMk cId="2569291309" sldId="1311"/>
            <ac:spMk id="24" creationId="{C4C338A7-AD29-CB3A-BADD-D46F49B7A506}"/>
          </ac:spMkLst>
        </pc:spChg>
        <pc:spChg chg="mod">
          <ac:chgData name="Weiss, Marietta [ZAB]" userId="c8721209-b611-4b69-bdb8-8e114eafd7a7" providerId="ADAL" clId="{D91FA7BC-4CE1-4C11-B2E8-2DA9DDA26FC2}" dt="2023-10-25T14:15:14.784" v="1782"/>
          <ac:spMkLst>
            <pc:docMk/>
            <pc:sldMk cId="2569291309" sldId="1311"/>
            <ac:spMk id="25" creationId="{8BC60883-DFF9-1AD8-C067-1C00F21889D5}"/>
          </ac:spMkLst>
        </pc:spChg>
        <pc:spChg chg="del mod">
          <ac:chgData name="Weiss, Marietta [ZAB]" userId="c8721209-b611-4b69-bdb8-8e114eafd7a7" providerId="ADAL" clId="{D91FA7BC-4CE1-4C11-B2E8-2DA9DDA26FC2}" dt="2023-11-08T14:20:02.013" v="4226" actId="478"/>
          <ac:spMkLst>
            <pc:docMk/>
            <pc:sldMk cId="2569291309" sldId="1311"/>
            <ac:spMk id="26" creationId="{1DB69A52-B7BC-BEB4-3B5E-4CEE9807D511}"/>
          </ac:spMkLst>
        </pc:spChg>
        <pc:spChg chg="add mod">
          <ac:chgData name="Weiss, Marietta [ZAB]" userId="c8721209-b611-4b69-bdb8-8e114eafd7a7" providerId="ADAL" clId="{D91FA7BC-4CE1-4C11-B2E8-2DA9DDA26FC2}" dt="2023-11-20T13:58:01.811" v="7014" actId="1076"/>
          <ac:spMkLst>
            <pc:docMk/>
            <pc:sldMk cId="2569291309" sldId="1311"/>
            <ac:spMk id="27" creationId="{44047C45-7D69-6BE4-EE4E-A47FEA396F5A}"/>
          </ac:spMkLst>
        </pc:spChg>
        <pc:spChg chg="add del mod">
          <ac:chgData name="Weiss, Marietta [ZAB]" userId="c8721209-b611-4b69-bdb8-8e114eafd7a7" providerId="ADAL" clId="{D91FA7BC-4CE1-4C11-B2E8-2DA9DDA26FC2}" dt="2023-11-16T14:06:54.531" v="4831" actId="478"/>
          <ac:spMkLst>
            <pc:docMk/>
            <pc:sldMk cId="2569291309" sldId="1311"/>
            <ac:spMk id="28" creationId="{72B3CE21-F045-FF8C-5D3D-E52B4C743844}"/>
          </ac:spMkLst>
        </pc:spChg>
        <pc:spChg chg="add del mod">
          <ac:chgData name="Weiss, Marietta [ZAB]" userId="c8721209-b611-4b69-bdb8-8e114eafd7a7" providerId="ADAL" clId="{D91FA7BC-4CE1-4C11-B2E8-2DA9DDA26FC2}" dt="2023-11-20T13:53:04.860" v="6918" actId="478"/>
          <ac:spMkLst>
            <pc:docMk/>
            <pc:sldMk cId="2569291309" sldId="1311"/>
            <ac:spMk id="29" creationId="{1E0E7F5F-0CB6-4E10-A275-4BDF105BA3C1}"/>
          </ac:spMkLst>
        </pc:spChg>
        <pc:spChg chg="add del mod">
          <ac:chgData name="Weiss, Marietta [ZAB]" userId="c8721209-b611-4b69-bdb8-8e114eafd7a7" providerId="ADAL" clId="{D91FA7BC-4CE1-4C11-B2E8-2DA9DDA26FC2}" dt="2023-11-20T13:53:05.300" v="6919" actId="478"/>
          <ac:spMkLst>
            <pc:docMk/>
            <pc:sldMk cId="2569291309" sldId="1311"/>
            <ac:spMk id="30" creationId="{BD980B37-163E-8B75-E31A-C7385C7072DB}"/>
          </ac:spMkLst>
        </pc:spChg>
        <pc:spChg chg="add del mod">
          <ac:chgData name="Weiss, Marietta [ZAB]" userId="c8721209-b611-4b69-bdb8-8e114eafd7a7" providerId="ADAL" clId="{D91FA7BC-4CE1-4C11-B2E8-2DA9DDA26FC2}" dt="2023-11-16T14:11:35.508" v="4916" actId="478"/>
          <ac:spMkLst>
            <pc:docMk/>
            <pc:sldMk cId="2569291309" sldId="1311"/>
            <ac:spMk id="31" creationId="{4BB40B12-8BF5-E943-1118-2784210B1B1F}"/>
          </ac:spMkLst>
        </pc:spChg>
        <pc:spChg chg="add del mod">
          <ac:chgData name="Weiss, Marietta [ZAB]" userId="c8721209-b611-4b69-bdb8-8e114eafd7a7" providerId="ADAL" clId="{D91FA7BC-4CE1-4C11-B2E8-2DA9DDA26FC2}" dt="2023-11-16T14:06:55.355" v="4832" actId="478"/>
          <ac:spMkLst>
            <pc:docMk/>
            <pc:sldMk cId="2569291309" sldId="1311"/>
            <ac:spMk id="32" creationId="{8956AB50-F907-80A6-4C9A-4F46414F06FE}"/>
          </ac:spMkLst>
        </pc:spChg>
        <pc:spChg chg="add del mod">
          <ac:chgData name="Weiss, Marietta [ZAB]" userId="c8721209-b611-4b69-bdb8-8e114eafd7a7" providerId="ADAL" clId="{D91FA7BC-4CE1-4C11-B2E8-2DA9DDA26FC2}" dt="2023-11-08T14:24:25.749" v="4357" actId="478"/>
          <ac:spMkLst>
            <pc:docMk/>
            <pc:sldMk cId="2569291309" sldId="1311"/>
            <ac:spMk id="33" creationId="{5504F010-87A8-F9BB-F6C8-81022E001C50}"/>
          </ac:spMkLst>
        </pc:spChg>
        <pc:spChg chg="del">
          <ac:chgData name="Weiss, Marietta [ZAB]" userId="c8721209-b611-4b69-bdb8-8e114eafd7a7" providerId="ADAL" clId="{D91FA7BC-4CE1-4C11-B2E8-2DA9DDA26FC2}" dt="2023-11-08T14:20:06.454" v="4231" actId="478"/>
          <ac:spMkLst>
            <pc:docMk/>
            <pc:sldMk cId="2569291309" sldId="1311"/>
            <ac:spMk id="34" creationId="{342BCDD0-F046-428C-D16F-25C96A26E762}"/>
          </ac:spMkLst>
        </pc:spChg>
        <pc:spChg chg="del mod">
          <ac:chgData name="Weiss, Marietta [ZAB]" userId="c8721209-b611-4b69-bdb8-8e114eafd7a7" providerId="ADAL" clId="{D91FA7BC-4CE1-4C11-B2E8-2DA9DDA26FC2}" dt="2023-11-08T14:20:07.309" v="4232" actId="478"/>
          <ac:spMkLst>
            <pc:docMk/>
            <pc:sldMk cId="2569291309" sldId="1311"/>
            <ac:spMk id="36" creationId="{3D837BBF-0716-A228-3DB8-247B162F36A4}"/>
          </ac:spMkLst>
        </pc:spChg>
        <pc:spChg chg="del">
          <ac:chgData name="Weiss, Marietta [ZAB]" userId="c8721209-b611-4b69-bdb8-8e114eafd7a7" providerId="ADAL" clId="{D91FA7BC-4CE1-4C11-B2E8-2DA9DDA26FC2}" dt="2023-11-08T14:20:08.055" v="4233" actId="478"/>
          <ac:spMkLst>
            <pc:docMk/>
            <pc:sldMk cId="2569291309" sldId="1311"/>
            <ac:spMk id="38" creationId="{92B76833-8C3F-C8C9-E738-7ACD7729F116}"/>
          </ac:spMkLst>
        </pc:spChg>
        <pc:spChg chg="mod">
          <ac:chgData name="Weiss, Marietta [ZAB]" userId="c8721209-b611-4b69-bdb8-8e114eafd7a7" providerId="ADAL" clId="{D91FA7BC-4CE1-4C11-B2E8-2DA9DDA26FC2}" dt="2023-11-20T13:58:01.811" v="7014" actId="1076"/>
          <ac:spMkLst>
            <pc:docMk/>
            <pc:sldMk cId="2569291309" sldId="1311"/>
            <ac:spMk id="46" creationId="{F38C5AA9-2DB7-D70C-0CA5-C6F6CF450EF9}"/>
          </ac:spMkLst>
        </pc:spChg>
        <pc:spChg chg="mod">
          <ac:chgData name="Weiss, Marietta [ZAB]" userId="c8721209-b611-4b69-bdb8-8e114eafd7a7" providerId="ADAL" clId="{D91FA7BC-4CE1-4C11-B2E8-2DA9DDA26FC2}" dt="2023-11-20T13:59:26.654" v="7023" actId="1076"/>
          <ac:spMkLst>
            <pc:docMk/>
            <pc:sldMk cId="2569291309" sldId="1311"/>
            <ac:spMk id="47" creationId="{F5C12604-B42E-2F89-4247-91F66C7C84A7}"/>
          </ac:spMkLst>
        </pc:spChg>
        <pc:grpChg chg="add del mod">
          <ac:chgData name="Weiss, Marietta [ZAB]" userId="c8721209-b611-4b69-bdb8-8e114eafd7a7" providerId="ADAL" clId="{D91FA7BC-4CE1-4C11-B2E8-2DA9DDA26FC2}" dt="2023-11-08T13:51:14.525" v="4001" actId="478"/>
          <ac:grpSpMkLst>
            <pc:docMk/>
            <pc:sldMk cId="2569291309" sldId="1311"/>
            <ac:grpSpMk id="2" creationId="{57BB08C0-EDFD-5137-B76B-3B17AC900745}"/>
          </ac:grpSpMkLst>
        </pc:grpChg>
        <pc:grpChg chg="add mod">
          <ac:chgData name="Weiss, Marietta [ZAB]" userId="c8721209-b611-4b69-bdb8-8e114eafd7a7" providerId="ADAL" clId="{D91FA7BC-4CE1-4C11-B2E8-2DA9DDA26FC2}" dt="2023-11-28T11:26:15.701" v="7672" actId="1076"/>
          <ac:grpSpMkLst>
            <pc:docMk/>
            <pc:sldMk cId="2569291309" sldId="1311"/>
            <ac:grpSpMk id="12" creationId="{AC4D1D86-51BB-D321-BDB6-D545F6E1ABC5}"/>
          </ac:grpSpMkLst>
        </pc:grpChg>
        <pc:grpChg chg="mod">
          <ac:chgData name="Weiss, Marietta [ZAB]" userId="c8721209-b611-4b69-bdb8-8e114eafd7a7" providerId="ADAL" clId="{D91FA7BC-4CE1-4C11-B2E8-2DA9DDA26FC2}" dt="2023-11-28T10:39:56.491" v="7484"/>
          <ac:grpSpMkLst>
            <pc:docMk/>
            <pc:sldMk cId="2569291309" sldId="1311"/>
            <ac:grpSpMk id="18" creationId="{1A8B088A-0941-EE13-F08C-848EE1360E19}"/>
          </ac:grpSpMkLst>
        </pc:grpChg>
        <pc:grpChg chg="del">
          <ac:chgData name="Weiss, Marietta [ZAB]" userId="c8721209-b611-4b69-bdb8-8e114eafd7a7" providerId="ADAL" clId="{D91FA7BC-4CE1-4C11-B2E8-2DA9DDA26FC2}" dt="2023-10-25T14:15:14.546" v="1781" actId="478"/>
          <ac:grpSpMkLst>
            <pc:docMk/>
            <pc:sldMk cId="2569291309" sldId="1311"/>
            <ac:grpSpMk id="32" creationId="{896DEF93-08C7-8EE7-AD69-F8182519D890}"/>
          </ac:grpSpMkLst>
        </pc:grpChg>
        <pc:cxnChg chg="mod">
          <ac:chgData name="Weiss, Marietta [ZAB]" userId="c8721209-b611-4b69-bdb8-8e114eafd7a7" providerId="ADAL" clId="{D91FA7BC-4CE1-4C11-B2E8-2DA9DDA26FC2}" dt="2023-10-25T14:15:14.784" v="1782"/>
          <ac:cxnSpMkLst>
            <pc:docMk/>
            <pc:sldMk cId="2569291309" sldId="1311"/>
            <ac:cxnSpMk id="18" creationId="{C296DC4E-9D7B-5AD8-B4C3-043EE7CFCDD9}"/>
          </ac:cxnSpMkLst>
        </pc:cxnChg>
        <pc:cxnChg chg="mod">
          <ac:chgData name="Weiss, Marietta [ZAB]" userId="c8721209-b611-4b69-bdb8-8e114eafd7a7" providerId="ADAL" clId="{D91FA7BC-4CE1-4C11-B2E8-2DA9DDA26FC2}" dt="2023-10-25T14:15:14.784" v="1782"/>
          <ac:cxnSpMkLst>
            <pc:docMk/>
            <pc:sldMk cId="2569291309" sldId="1311"/>
            <ac:cxnSpMk id="23" creationId="{5EFFC0B0-B639-E729-C9ED-10709702C543}"/>
          </ac:cxnSpMkLst>
        </pc:cxnChg>
      </pc:sldChg>
      <pc:sldChg chg="addSp delSp modSp mod modShow">
        <pc:chgData name="Weiss, Marietta [ZAB]" userId="c8721209-b611-4b69-bdb8-8e114eafd7a7" providerId="ADAL" clId="{D91FA7BC-4CE1-4C11-B2E8-2DA9DDA26FC2}" dt="2023-11-28T11:24:41.107" v="7658" actId="20577"/>
        <pc:sldMkLst>
          <pc:docMk/>
          <pc:sldMk cId="3261045823" sldId="1312"/>
        </pc:sldMkLst>
        <pc:spChg chg="del mod">
          <ac:chgData name="Weiss, Marietta [ZAB]" userId="c8721209-b611-4b69-bdb8-8e114eafd7a7" providerId="ADAL" clId="{D91FA7BC-4CE1-4C11-B2E8-2DA9DDA26FC2}" dt="2023-11-08T14:21:46.343" v="4249" actId="478"/>
          <ac:spMkLst>
            <pc:docMk/>
            <pc:sldMk cId="3261045823" sldId="1312"/>
            <ac:spMk id="2" creationId="{2445A8D1-BAB4-4113-86F0-9A10285A9B4C}"/>
          </ac:spMkLst>
        </pc:spChg>
        <pc:spChg chg="add del mod">
          <ac:chgData name="Weiss, Marietta [ZAB]" userId="c8721209-b611-4b69-bdb8-8e114eafd7a7" providerId="ADAL" clId="{D91FA7BC-4CE1-4C11-B2E8-2DA9DDA26FC2}" dt="2023-11-16T14:06:32.217" v="4826"/>
          <ac:spMkLst>
            <pc:docMk/>
            <pc:sldMk cId="3261045823" sldId="1312"/>
            <ac:spMk id="2" creationId="{C14CFD8A-C3C3-7E6E-DADF-4C2B38E6D28C}"/>
          </ac:spMkLst>
        </pc:spChg>
        <pc:spChg chg="del mod">
          <ac:chgData name="Weiss, Marietta [ZAB]" userId="c8721209-b611-4b69-bdb8-8e114eafd7a7" providerId="ADAL" clId="{D91FA7BC-4CE1-4C11-B2E8-2DA9DDA26FC2}" dt="2023-11-08T14:21:46.736" v="4250" actId="478"/>
          <ac:spMkLst>
            <pc:docMk/>
            <pc:sldMk cId="3261045823" sldId="1312"/>
            <ac:spMk id="3" creationId="{D2DA76B9-64B7-BE7B-B8B4-E59ACB1C61EC}"/>
          </ac:spMkLst>
        </pc:spChg>
        <pc:spChg chg="add del mod">
          <ac:chgData name="Weiss, Marietta [ZAB]" userId="c8721209-b611-4b69-bdb8-8e114eafd7a7" providerId="ADAL" clId="{D91FA7BC-4CE1-4C11-B2E8-2DA9DDA26FC2}" dt="2023-11-16T14:06:32.217" v="4826"/>
          <ac:spMkLst>
            <pc:docMk/>
            <pc:sldMk cId="3261045823" sldId="1312"/>
            <ac:spMk id="3" creationId="{D96FCC67-22F3-0833-7325-39BB8573BBE3}"/>
          </ac:spMkLst>
        </pc:spChg>
        <pc:spChg chg="add del mod">
          <ac:chgData name="Weiss, Marietta [ZAB]" userId="c8721209-b611-4b69-bdb8-8e114eafd7a7" providerId="ADAL" clId="{D91FA7BC-4CE1-4C11-B2E8-2DA9DDA26FC2}" dt="2023-11-16T14:06:32.217" v="4826"/>
          <ac:spMkLst>
            <pc:docMk/>
            <pc:sldMk cId="3261045823" sldId="1312"/>
            <ac:spMk id="4" creationId="{14F06BBA-F997-5FE2-ADC3-0875858AAAB6}"/>
          </ac:spMkLst>
        </pc:spChg>
        <pc:spChg chg="add del mod">
          <ac:chgData name="Weiss, Marietta [ZAB]" userId="c8721209-b611-4b69-bdb8-8e114eafd7a7" providerId="ADAL" clId="{D91FA7BC-4CE1-4C11-B2E8-2DA9DDA26FC2}" dt="2023-11-16T14:06:32.217" v="4826"/>
          <ac:spMkLst>
            <pc:docMk/>
            <pc:sldMk cId="3261045823" sldId="1312"/>
            <ac:spMk id="5" creationId="{0F333231-0E74-8E4F-3D80-4E66F78706BA}"/>
          </ac:spMkLst>
        </pc:spChg>
        <pc:spChg chg="del mod">
          <ac:chgData name="Weiss, Marietta [ZAB]" userId="c8721209-b611-4b69-bdb8-8e114eafd7a7" providerId="ADAL" clId="{D91FA7BC-4CE1-4C11-B2E8-2DA9DDA26FC2}" dt="2023-11-08T14:21:43.823" v="4245" actId="478"/>
          <ac:spMkLst>
            <pc:docMk/>
            <pc:sldMk cId="3261045823" sldId="1312"/>
            <ac:spMk id="5" creationId="{C93D9A1E-C1A4-AC45-BFB5-5351922E4FE7}"/>
          </ac:spMkLst>
        </pc:spChg>
        <pc:spChg chg="del mod">
          <ac:chgData name="Weiss, Marietta [ZAB]" userId="c8721209-b611-4b69-bdb8-8e114eafd7a7" providerId="ADAL" clId="{D91FA7BC-4CE1-4C11-B2E8-2DA9DDA26FC2}" dt="2023-11-16T14:06:01.871" v="4814" actId="21"/>
          <ac:spMkLst>
            <pc:docMk/>
            <pc:sldMk cId="3261045823" sldId="1312"/>
            <ac:spMk id="6" creationId="{B0028CF9-22FE-7997-9D23-ABD295082D46}"/>
          </ac:spMkLst>
        </pc:spChg>
        <pc:spChg chg="add del mod">
          <ac:chgData name="Weiss, Marietta [ZAB]" userId="c8721209-b611-4b69-bdb8-8e114eafd7a7" providerId="ADAL" clId="{D91FA7BC-4CE1-4C11-B2E8-2DA9DDA26FC2}" dt="2023-11-16T14:06:32.217" v="4826"/>
          <ac:spMkLst>
            <pc:docMk/>
            <pc:sldMk cId="3261045823" sldId="1312"/>
            <ac:spMk id="8" creationId="{271E7F31-3B49-19C8-4383-8D65BEEB30D3}"/>
          </ac:spMkLst>
        </pc:spChg>
        <pc:spChg chg="del mod">
          <ac:chgData name="Weiss, Marietta [ZAB]" userId="c8721209-b611-4b69-bdb8-8e114eafd7a7" providerId="ADAL" clId="{D91FA7BC-4CE1-4C11-B2E8-2DA9DDA26FC2}" dt="2023-11-08T14:21:44.623" v="4246" actId="478"/>
          <ac:spMkLst>
            <pc:docMk/>
            <pc:sldMk cId="3261045823" sldId="1312"/>
            <ac:spMk id="8" creationId="{E2E818EB-3CAE-B1E6-E4CA-209F5671EAC2}"/>
          </ac:spMkLst>
        </pc:spChg>
        <pc:spChg chg="mod">
          <ac:chgData name="Weiss, Marietta [ZAB]" userId="c8721209-b611-4b69-bdb8-8e114eafd7a7" providerId="ADAL" clId="{D91FA7BC-4CE1-4C11-B2E8-2DA9DDA26FC2}" dt="2023-10-25T14:15:01.641" v="1777"/>
          <ac:spMkLst>
            <pc:docMk/>
            <pc:sldMk cId="3261045823" sldId="1312"/>
            <ac:spMk id="10" creationId="{93F9BB68-D3BA-1524-2A07-3556A2693D9A}"/>
          </ac:spMkLst>
        </pc:spChg>
        <pc:spChg chg="add del mod">
          <ac:chgData name="Weiss, Marietta [ZAB]" userId="c8721209-b611-4b69-bdb8-8e114eafd7a7" providerId="ADAL" clId="{D91FA7BC-4CE1-4C11-B2E8-2DA9DDA26FC2}" dt="2023-11-16T14:06:15.464" v="4821" actId="21"/>
          <ac:spMkLst>
            <pc:docMk/>
            <pc:sldMk cId="3261045823" sldId="1312"/>
            <ac:spMk id="11" creationId="{821ED5FB-1C6D-79B6-2AFF-59FB2432DAA4}"/>
          </ac:spMkLst>
        </pc:spChg>
        <pc:spChg chg="del mod">
          <ac:chgData name="Weiss, Marietta [ZAB]" userId="c8721209-b611-4b69-bdb8-8e114eafd7a7" providerId="ADAL" clId="{D91FA7BC-4CE1-4C11-B2E8-2DA9DDA26FC2}" dt="2023-11-08T14:19:25.254" v="4219" actId="478"/>
          <ac:spMkLst>
            <pc:docMk/>
            <pc:sldMk cId="3261045823" sldId="1312"/>
            <ac:spMk id="12" creationId="{019BE433-6A14-D3C2-7AA2-BCC142C3819F}"/>
          </ac:spMkLst>
        </pc:spChg>
        <pc:spChg chg="mod">
          <ac:chgData name="Weiss, Marietta [ZAB]" userId="c8721209-b611-4b69-bdb8-8e114eafd7a7" providerId="ADAL" clId="{D91FA7BC-4CE1-4C11-B2E8-2DA9DDA26FC2}" dt="2023-10-25T14:15:01.641" v="1777"/>
          <ac:spMkLst>
            <pc:docMk/>
            <pc:sldMk cId="3261045823" sldId="1312"/>
            <ac:spMk id="13" creationId="{943E562B-799E-D176-7634-BB8CD3F04FBD}"/>
          </ac:spMkLst>
        </pc:spChg>
        <pc:spChg chg="mod">
          <ac:chgData name="Weiss, Marietta [ZAB]" userId="c8721209-b611-4b69-bdb8-8e114eafd7a7" providerId="ADAL" clId="{D91FA7BC-4CE1-4C11-B2E8-2DA9DDA26FC2}" dt="2023-10-25T14:15:01.641" v="1777"/>
          <ac:spMkLst>
            <pc:docMk/>
            <pc:sldMk cId="3261045823" sldId="1312"/>
            <ac:spMk id="14" creationId="{0C2F1140-1A56-8B6C-7087-41EC81408533}"/>
          </ac:spMkLst>
        </pc:spChg>
        <pc:spChg chg="mod">
          <ac:chgData name="Weiss, Marietta [ZAB]" userId="c8721209-b611-4b69-bdb8-8e114eafd7a7" providerId="ADAL" clId="{D91FA7BC-4CE1-4C11-B2E8-2DA9DDA26FC2}" dt="2023-10-25T14:15:01.641" v="1777"/>
          <ac:spMkLst>
            <pc:docMk/>
            <pc:sldMk cId="3261045823" sldId="1312"/>
            <ac:spMk id="15" creationId="{3D193C7F-BAF4-BC5A-86D2-80BE13DBF6F7}"/>
          </ac:spMkLst>
        </pc:spChg>
        <pc:spChg chg="del">
          <ac:chgData name="Weiss, Marietta [ZAB]" userId="c8721209-b611-4b69-bdb8-8e114eafd7a7" providerId="ADAL" clId="{D91FA7BC-4CE1-4C11-B2E8-2DA9DDA26FC2}" dt="2023-11-08T14:19:25.254" v="4219" actId="478"/>
          <ac:spMkLst>
            <pc:docMk/>
            <pc:sldMk cId="3261045823" sldId="1312"/>
            <ac:spMk id="16" creationId="{998F9E91-8A57-8896-2353-D42FF5DDA3F1}"/>
          </ac:spMkLst>
        </pc:spChg>
        <pc:spChg chg="mod">
          <ac:chgData name="Weiss, Marietta [ZAB]" userId="c8721209-b611-4b69-bdb8-8e114eafd7a7" providerId="ADAL" clId="{D91FA7BC-4CE1-4C11-B2E8-2DA9DDA26FC2}" dt="2023-10-25T14:15:01.641" v="1777"/>
          <ac:spMkLst>
            <pc:docMk/>
            <pc:sldMk cId="3261045823" sldId="1312"/>
            <ac:spMk id="18" creationId="{2837EB46-8873-B3C7-5493-92AC70CC1AB1}"/>
          </ac:spMkLst>
        </pc:spChg>
        <pc:spChg chg="mod">
          <ac:chgData name="Weiss, Marietta [ZAB]" userId="c8721209-b611-4b69-bdb8-8e114eafd7a7" providerId="ADAL" clId="{D91FA7BC-4CE1-4C11-B2E8-2DA9DDA26FC2}" dt="2023-11-20T13:52:43.324" v="6913" actId="14100"/>
          <ac:spMkLst>
            <pc:docMk/>
            <pc:sldMk cId="3261045823" sldId="1312"/>
            <ac:spMk id="19" creationId="{E5995D62-01C4-5959-B142-641EDCBBD600}"/>
          </ac:spMkLst>
        </pc:spChg>
        <pc:spChg chg="del mod">
          <ac:chgData name="Weiss, Marietta [ZAB]" userId="c8721209-b611-4b69-bdb8-8e114eafd7a7" providerId="ADAL" clId="{D91FA7BC-4CE1-4C11-B2E8-2DA9DDA26FC2}" dt="2023-11-08T14:21:45.132" v="4247" actId="478"/>
          <ac:spMkLst>
            <pc:docMk/>
            <pc:sldMk cId="3261045823" sldId="1312"/>
            <ac:spMk id="20" creationId="{E513D505-13DC-FE8D-9289-4A813924707E}"/>
          </ac:spMkLst>
        </pc:spChg>
        <pc:spChg chg="add del mod">
          <ac:chgData name="Weiss, Marietta [ZAB]" userId="c8721209-b611-4b69-bdb8-8e114eafd7a7" providerId="ADAL" clId="{D91FA7BC-4CE1-4C11-B2E8-2DA9DDA26FC2}" dt="2023-11-08T14:21:45.501" v="4248" actId="478"/>
          <ac:spMkLst>
            <pc:docMk/>
            <pc:sldMk cId="3261045823" sldId="1312"/>
            <ac:spMk id="22" creationId="{10416C9B-5C50-CD2D-54A0-1600A43C6919}"/>
          </ac:spMkLst>
        </pc:spChg>
        <pc:spChg chg="del mod">
          <ac:chgData name="Weiss, Marietta [ZAB]" userId="c8721209-b611-4b69-bdb8-8e114eafd7a7" providerId="ADAL" clId="{D91FA7BC-4CE1-4C11-B2E8-2DA9DDA26FC2}" dt="2023-11-08T13:43:14.268" v="3909" actId="478"/>
          <ac:spMkLst>
            <pc:docMk/>
            <pc:sldMk cId="3261045823" sldId="1312"/>
            <ac:spMk id="23" creationId="{95D2CCF1-7565-D098-1037-E6165A8BE810}"/>
          </ac:spMkLst>
        </pc:spChg>
        <pc:spChg chg="mod">
          <ac:chgData name="Weiss, Marietta [ZAB]" userId="c8721209-b611-4b69-bdb8-8e114eafd7a7" providerId="ADAL" clId="{D91FA7BC-4CE1-4C11-B2E8-2DA9DDA26FC2}" dt="2023-11-16T14:11:52.260" v="4918" actId="21"/>
          <ac:spMkLst>
            <pc:docMk/>
            <pc:sldMk cId="3261045823" sldId="1312"/>
            <ac:spMk id="24" creationId="{8F242072-D3D8-84B1-7BA3-353348A09A40}"/>
          </ac:spMkLst>
        </pc:spChg>
        <pc:spChg chg="mod">
          <ac:chgData name="Weiss, Marietta [ZAB]" userId="c8721209-b611-4b69-bdb8-8e114eafd7a7" providerId="ADAL" clId="{D91FA7BC-4CE1-4C11-B2E8-2DA9DDA26FC2}" dt="2023-11-28T11:24:41.107" v="7658" actId="20577"/>
          <ac:spMkLst>
            <pc:docMk/>
            <pc:sldMk cId="3261045823" sldId="1312"/>
            <ac:spMk id="25" creationId="{4B9D2787-6EA5-10CF-EDF5-DFC4A7B5E14D}"/>
          </ac:spMkLst>
        </pc:spChg>
        <pc:spChg chg="del">
          <ac:chgData name="Weiss, Marietta [ZAB]" userId="c8721209-b611-4b69-bdb8-8e114eafd7a7" providerId="ADAL" clId="{D91FA7BC-4CE1-4C11-B2E8-2DA9DDA26FC2}" dt="2023-11-08T14:19:25.254" v="4219" actId="478"/>
          <ac:spMkLst>
            <pc:docMk/>
            <pc:sldMk cId="3261045823" sldId="1312"/>
            <ac:spMk id="26" creationId="{1DB69A52-B7BC-BEB4-3B5E-4CEE9807D511}"/>
          </ac:spMkLst>
        </pc:spChg>
        <pc:spChg chg="add mod">
          <ac:chgData name="Weiss, Marietta [ZAB]" userId="c8721209-b611-4b69-bdb8-8e114eafd7a7" providerId="ADAL" clId="{D91FA7BC-4CE1-4C11-B2E8-2DA9DDA26FC2}" dt="2023-11-20T13:53:01.903" v="6917" actId="1076"/>
          <ac:spMkLst>
            <pc:docMk/>
            <pc:sldMk cId="3261045823" sldId="1312"/>
            <ac:spMk id="27" creationId="{B11638A8-3E3B-B6EA-0132-9F8F9C5D2312}"/>
          </ac:spMkLst>
        </pc:spChg>
        <pc:spChg chg="del mod">
          <ac:chgData name="Weiss, Marietta [ZAB]" userId="c8721209-b611-4b69-bdb8-8e114eafd7a7" providerId="ADAL" clId="{D91FA7BC-4CE1-4C11-B2E8-2DA9DDA26FC2}" dt="2023-11-08T13:34:59.689" v="3609" actId="478"/>
          <ac:spMkLst>
            <pc:docMk/>
            <pc:sldMk cId="3261045823" sldId="1312"/>
            <ac:spMk id="28" creationId="{83E18199-7C88-D9C4-2451-044C920A98EE}"/>
          </ac:spMkLst>
        </pc:spChg>
        <pc:spChg chg="add mod">
          <ac:chgData name="Weiss, Marietta [ZAB]" userId="c8721209-b611-4b69-bdb8-8e114eafd7a7" providerId="ADAL" clId="{D91FA7BC-4CE1-4C11-B2E8-2DA9DDA26FC2}" dt="2023-11-20T13:53:01.903" v="6917" actId="1076"/>
          <ac:spMkLst>
            <pc:docMk/>
            <pc:sldMk cId="3261045823" sldId="1312"/>
            <ac:spMk id="29" creationId="{53F05433-3F23-4E70-6EF0-262AFEF90B3D}"/>
          </ac:spMkLst>
        </pc:spChg>
        <pc:spChg chg="del">
          <ac:chgData name="Weiss, Marietta [ZAB]" userId="c8721209-b611-4b69-bdb8-8e114eafd7a7" providerId="ADAL" clId="{D91FA7BC-4CE1-4C11-B2E8-2DA9DDA26FC2}" dt="2023-11-08T13:44:18.979" v="3918" actId="478"/>
          <ac:spMkLst>
            <pc:docMk/>
            <pc:sldMk cId="3261045823" sldId="1312"/>
            <ac:spMk id="30" creationId="{9D770B62-4E87-C2AB-42EA-6B4BFD6E02D5}"/>
          </ac:spMkLst>
        </pc:spChg>
        <pc:spChg chg="del">
          <ac:chgData name="Weiss, Marietta [ZAB]" userId="c8721209-b611-4b69-bdb8-8e114eafd7a7" providerId="ADAL" clId="{D91FA7BC-4CE1-4C11-B2E8-2DA9DDA26FC2}" dt="2023-11-08T13:51:07.780" v="3999" actId="478"/>
          <ac:spMkLst>
            <pc:docMk/>
            <pc:sldMk cId="3261045823" sldId="1312"/>
            <ac:spMk id="31" creationId="{A44E1325-D7AE-1930-C9C6-76ECDBD0CC95}"/>
          </ac:spMkLst>
        </pc:spChg>
        <pc:spChg chg="add del mod">
          <ac:chgData name="Weiss, Marietta [ZAB]" userId="c8721209-b611-4b69-bdb8-8e114eafd7a7" providerId="ADAL" clId="{D91FA7BC-4CE1-4C11-B2E8-2DA9DDA26FC2}" dt="2023-11-08T14:19:27.350" v="4221" actId="478"/>
          <ac:spMkLst>
            <pc:docMk/>
            <pc:sldMk cId="3261045823" sldId="1312"/>
            <ac:spMk id="32" creationId="{1B4934CF-302C-A00B-F934-552B769000B7}"/>
          </ac:spMkLst>
        </pc:spChg>
        <pc:spChg chg="mod">
          <ac:chgData name="Weiss, Marietta [ZAB]" userId="c8721209-b611-4b69-bdb8-8e114eafd7a7" providerId="ADAL" clId="{D91FA7BC-4CE1-4C11-B2E8-2DA9DDA26FC2}" dt="2023-10-25T14:15:01.641" v="1777"/>
          <ac:spMkLst>
            <pc:docMk/>
            <pc:sldMk cId="3261045823" sldId="1312"/>
            <ac:spMk id="34" creationId="{DC66D8CE-3FBD-805D-8D31-72C81EF21446}"/>
          </ac:spMkLst>
        </pc:spChg>
        <pc:spChg chg="del mod">
          <ac:chgData name="Weiss, Marietta [ZAB]" userId="c8721209-b611-4b69-bdb8-8e114eafd7a7" providerId="ADAL" clId="{D91FA7BC-4CE1-4C11-B2E8-2DA9DDA26FC2}" dt="2023-11-16T14:06:14.159" v="4820" actId="478"/>
          <ac:spMkLst>
            <pc:docMk/>
            <pc:sldMk cId="3261045823" sldId="1312"/>
            <ac:spMk id="35" creationId="{DBC6DEE9-B804-0ADB-A455-7BA6381A6592}"/>
          </ac:spMkLst>
        </pc:spChg>
        <pc:spChg chg="add del mod">
          <ac:chgData name="Weiss, Marietta [ZAB]" userId="c8721209-b611-4b69-bdb8-8e114eafd7a7" providerId="ADAL" clId="{D91FA7BC-4CE1-4C11-B2E8-2DA9DDA26FC2}" dt="2023-11-08T14:19:28.495" v="4222" actId="478"/>
          <ac:spMkLst>
            <pc:docMk/>
            <pc:sldMk cId="3261045823" sldId="1312"/>
            <ac:spMk id="36" creationId="{FACB2EAB-CFAF-B331-0953-752BCB2BC084}"/>
          </ac:spMkLst>
        </pc:spChg>
        <pc:spChg chg="del mod">
          <ac:chgData name="Weiss, Marietta [ZAB]" userId="c8721209-b611-4b69-bdb8-8e114eafd7a7" providerId="ADAL" clId="{D91FA7BC-4CE1-4C11-B2E8-2DA9DDA26FC2}" dt="2023-11-08T13:42:01.746" v="3865" actId="478"/>
          <ac:spMkLst>
            <pc:docMk/>
            <pc:sldMk cId="3261045823" sldId="1312"/>
            <ac:spMk id="37" creationId="{9255F5A8-6275-CE2F-3EFD-DE2462556092}"/>
          </ac:spMkLst>
        </pc:spChg>
        <pc:spChg chg="add del mod">
          <ac:chgData name="Weiss, Marietta [ZAB]" userId="c8721209-b611-4b69-bdb8-8e114eafd7a7" providerId="ADAL" clId="{D91FA7BC-4CE1-4C11-B2E8-2DA9DDA26FC2}" dt="2023-11-16T14:06:10.998" v="4819" actId="478"/>
          <ac:spMkLst>
            <pc:docMk/>
            <pc:sldMk cId="3261045823" sldId="1312"/>
            <ac:spMk id="38" creationId="{D04DC953-9EDB-BF7C-4207-B99E564BDCD3}"/>
          </ac:spMkLst>
        </pc:spChg>
        <pc:spChg chg="add del mod">
          <ac:chgData name="Weiss, Marietta [ZAB]" userId="c8721209-b611-4b69-bdb8-8e114eafd7a7" providerId="ADAL" clId="{D91FA7BC-4CE1-4C11-B2E8-2DA9DDA26FC2}" dt="2023-11-08T14:22:24.868" v="4257" actId="478"/>
          <ac:spMkLst>
            <pc:docMk/>
            <pc:sldMk cId="3261045823" sldId="1312"/>
            <ac:spMk id="39" creationId="{12C1EBB7-7BBE-FDD5-00C5-DB727464CB14}"/>
          </ac:spMkLst>
        </pc:spChg>
        <pc:spChg chg="add del mod">
          <ac:chgData name="Weiss, Marietta [ZAB]" userId="c8721209-b611-4b69-bdb8-8e114eafd7a7" providerId="ADAL" clId="{D91FA7BC-4CE1-4C11-B2E8-2DA9DDA26FC2}" dt="2023-11-08T14:22:25.413" v="4258" actId="478"/>
          <ac:spMkLst>
            <pc:docMk/>
            <pc:sldMk cId="3261045823" sldId="1312"/>
            <ac:spMk id="40" creationId="{9BBA21B6-F5E6-2C4F-69E4-07DCC56FBC1E}"/>
          </ac:spMkLst>
        </pc:spChg>
        <pc:spChg chg="add mod">
          <ac:chgData name="Weiss, Marietta [ZAB]" userId="c8721209-b611-4b69-bdb8-8e114eafd7a7" providerId="ADAL" clId="{D91FA7BC-4CE1-4C11-B2E8-2DA9DDA26FC2}" dt="2023-11-20T13:58:08.115" v="7015" actId="1076"/>
          <ac:spMkLst>
            <pc:docMk/>
            <pc:sldMk cId="3261045823" sldId="1312"/>
            <ac:spMk id="41" creationId="{861E8410-11D8-9AD7-721B-8ADB70713B66}"/>
          </ac:spMkLst>
        </pc:spChg>
        <pc:spChg chg="add mod">
          <ac:chgData name="Weiss, Marietta [ZAB]" userId="c8721209-b611-4b69-bdb8-8e114eafd7a7" providerId="ADAL" clId="{D91FA7BC-4CE1-4C11-B2E8-2DA9DDA26FC2}" dt="2023-11-20T13:58:08.115" v="7015" actId="1076"/>
          <ac:spMkLst>
            <pc:docMk/>
            <pc:sldMk cId="3261045823" sldId="1312"/>
            <ac:spMk id="42" creationId="{CFF00310-0D25-D113-7A9F-CD338578A207}"/>
          </ac:spMkLst>
        </pc:spChg>
        <pc:spChg chg="add del mod">
          <ac:chgData name="Weiss, Marietta [ZAB]" userId="c8721209-b611-4b69-bdb8-8e114eafd7a7" providerId="ADAL" clId="{D91FA7BC-4CE1-4C11-B2E8-2DA9DDA26FC2}" dt="2023-11-16T14:06:09.641" v="4817" actId="478"/>
          <ac:spMkLst>
            <pc:docMk/>
            <pc:sldMk cId="3261045823" sldId="1312"/>
            <ac:spMk id="43" creationId="{71010746-FCF0-D0A5-672B-A98C67F0EDDE}"/>
          </ac:spMkLst>
        </pc:spChg>
        <pc:spChg chg="add del mod">
          <ac:chgData name="Weiss, Marietta [ZAB]" userId="c8721209-b611-4b69-bdb8-8e114eafd7a7" providerId="ADAL" clId="{D91FA7BC-4CE1-4C11-B2E8-2DA9DDA26FC2}" dt="2023-11-08T14:22:04.112" v="4256" actId="478"/>
          <ac:spMkLst>
            <pc:docMk/>
            <pc:sldMk cId="3261045823" sldId="1312"/>
            <ac:spMk id="44" creationId="{19BDE93B-63E1-2FFA-8778-160FD91B8F94}"/>
          </ac:spMkLst>
        </pc:spChg>
        <pc:spChg chg="add mod">
          <ac:chgData name="Weiss, Marietta [ZAB]" userId="c8721209-b611-4b69-bdb8-8e114eafd7a7" providerId="ADAL" clId="{D91FA7BC-4CE1-4C11-B2E8-2DA9DDA26FC2}" dt="2023-11-08T14:23:30.429" v="4351" actId="1076"/>
          <ac:spMkLst>
            <pc:docMk/>
            <pc:sldMk cId="3261045823" sldId="1312"/>
            <ac:spMk id="45" creationId="{D93D97F9-C20F-D488-6436-4AB6D16C9F19}"/>
          </ac:spMkLst>
        </pc:spChg>
        <pc:spChg chg="add mod">
          <ac:chgData name="Weiss, Marietta [ZAB]" userId="c8721209-b611-4b69-bdb8-8e114eafd7a7" providerId="ADAL" clId="{D91FA7BC-4CE1-4C11-B2E8-2DA9DDA26FC2}" dt="2023-11-08T14:23:22.119" v="4350" actId="1076"/>
          <ac:spMkLst>
            <pc:docMk/>
            <pc:sldMk cId="3261045823" sldId="1312"/>
            <ac:spMk id="46" creationId="{AE4E5DB4-16E9-98E2-A7B5-8BA7003F8BF8}"/>
          </ac:spMkLst>
        </pc:spChg>
        <pc:spChg chg="add del mod">
          <ac:chgData name="Weiss, Marietta [ZAB]" userId="c8721209-b611-4b69-bdb8-8e114eafd7a7" providerId="ADAL" clId="{D91FA7BC-4CE1-4C11-B2E8-2DA9DDA26FC2}" dt="2023-11-16T14:06:10.208" v="4818" actId="478"/>
          <ac:spMkLst>
            <pc:docMk/>
            <pc:sldMk cId="3261045823" sldId="1312"/>
            <ac:spMk id="47" creationId="{16F0ADDF-4088-1DB2-FA5C-4D3535B8BCF7}"/>
          </ac:spMkLst>
        </pc:spChg>
        <pc:grpChg chg="add del mod">
          <ac:chgData name="Weiss, Marietta [ZAB]" userId="c8721209-b611-4b69-bdb8-8e114eafd7a7" providerId="ADAL" clId="{D91FA7BC-4CE1-4C11-B2E8-2DA9DDA26FC2}" dt="2023-11-08T13:51:07.780" v="3999" actId="478"/>
          <ac:grpSpMkLst>
            <pc:docMk/>
            <pc:sldMk cId="3261045823" sldId="1312"/>
            <ac:grpSpMk id="4" creationId="{72C6F2C6-B761-929D-2DE6-7C1B014F65F6}"/>
          </ac:grpSpMkLst>
        </pc:grpChg>
        <pc:grpChg chg="del">
          <ac:chgData name="Weiss, Marietta [ZAB]" userId="c8721209-b611-4b69-bdb8-8e114eafd7a7" providerId="ADAL" clId="{D91FA7BC-4CE1-4C11-B2E8-2DA9DDA26FC2}" dt="2023-10-25T14:15:00.687" v="1776" actId="478"/>
          <ac:grpSpMkLst>
            <pc:docMk/>
            <pc:sldMk cId="3261045823" sldId="1312"/>
            <ac:grpSpMk id="32" creationId="{896DEF93-08C7-8EE7-AD69-F8182519D890}"/>
          </ac:grpSpMkLst>
        </pc:grpChg>
        <pc:inkChg chg="del mod">
          <ac:chgData name="Weiss, Marietta [ZAB]" userId="c8721209-b611-4b69-bdb8-8e114eafd7a7" providerId="ADAL" clId="{D91FA7BC-4CE1-4C11-B2E8-2DA9DDA26FC2}" dt="2023-11-20T13:52:19.200" v="6912" actId="478"/>
          <ac:inkMkLst>
            <pc:docMk/>
            <pc:sldMk cId="3261045823" sldId="1312"/>
            <ac:inkMk id="21" creationId="{F8D74506-92BC-4CAB-AFBE-43A261ED1F20}"/>
          </ac:inkMkLst>
        </pc:inkChg>
        <pc:cxnChg chg="mod">
          <ac:chgData name="Weiss, Marietta [ZAB]" userId="c8721209-b611-4b69-bdb8-8e114eafd7a7" providerId="ADAL" clId="{D91FA7BC-4CE1-4C11-B2E8-2DA9DDA26FC2}" dt="2023-10-25T14:15:01.641" v="1777"/>
          <ac:cxnSpMkLst>
            <pc:docMk/>
            <pc:sldMk cId="3261045823" sldId="1312"/>
            <ac:cxnSpMk id="17" creationId="{6D3CE0BF-9C30-5629-C5A3-31E93F4C1A00}"/>
          </ac:cxnSpMkLst>
        </pc:cxnChg>
        <pc:cxnChg chg="mod">
          <ac:chgData name="Weiss, Marietta [ZAB]" userId="c8721209-b611-4b69-bdb8-8e114eafd7a7" providerId="ADAL" clId="{D91FA7BC-4CE1-4C11-B2E8-2DA9DDA26FC2}" dt="2023-10-25T14:15:01.641" v="1777"/>
          <ac:cxnSpMkLst>
            <pc:docMk/>
            <pc:sldMk cId="3261045823" sldId="1312"/>
            <ac:cxnSpMk id="33" creationId="{54BFF723-BD02-941D-A73C-089F771F2B4B}"/>
          </ac:cxnSpMkLst>
        </pc:cxnChg>
      </pc:sldChg>
      <pc:sldChg chg="addSp delSp modSp mod modShow">
        <pc:chgData name="Weiss, Marietta [ZAB]" userId="c8721209-b611-4b69-bdb8-8e114eafd7a7" providerId="ADAL" clId="{D91FA7BC-4CE1-4C11-B2E8-2DA9DDA26FC2}" dt="2023-11-28T11:26:58.028" v="7679" actId="6549"/>
        <pc:sldMkLst>
          <pc:docMk/>
          <pc:sldMk cId="2726729205" sldId="1313"/>
        </pc:sldMkLst>
        <pc:spChg chg="add del mod">
          <ac:chgData name="Weiss, Marietta [ZAB]" userId="c8721209-b611-4b69-bdb8-8e114eafd7a7" providerId="ADAL" clId="{D91FA7BC-4CE1-4C11-B2E8-2DA9DDA26FC2}" dt="2023-11-20T13:58:41.348" v="7021" actId="478"/>
          <ac:spMkLst>
            <pc:docMk/>
            <pc:sldMk cId="2726729205" sldId="1313"/>
            <ac:spMk id="2" creationId="{4FF36000-BA58-6E47-0F9C-49E760BCE9DE}"/>
          </ac:spMkLst>
        </pc:spChg>
        <pc:spChg chg="del">
          <ac:chgData name="Weiss, Marietta [ZAB]" userId="c8721209-b611-4b69-bdb8-8e114eafd7a7" providerId="ADAL" clId="{D91FA7BC-4CE1-4C11-B2E8-2DA9DDA26FC2}" dt="2023-11-08T14:27:33.848" v="4419" actId="478"/>
          <ac:spMkLst>
            <pc:docMk/>
            <pc:sldMk cId="2726729205" sldId="1313"/>
            <ac:spMk id="3" creationId="{BFDC1DB9-CB99-54F8-3652-4B7141C47009}"/>
          </ac:spMkLst>
        </pc:spChg>
        <pc:spChg chg="mod">
          <ac:chgData name="Weiss, Marietta [ZAB]" userId="c8721209-b611-4b69-bdb8-8e114eafd7a7" providerId="ADAL" clId="{D91FA7BC-4CE1-4C11-B2E8-2DA9DDA26FC2}" dt="2023-11-28T11:26:46.882" v="7678" actId="20577"/>
          <ac:spMkLst>
            <pc:docMk/>
            <pc:sldMk cId="2726729205" sldId="1313"/>
            <ac:spMk id="4" creationId="{0A8A034F-0594-95C7-7EEE-3F3618097185}"/>
          </ac:spMkLst>
        </pc:spChg>
        <pc:spChg chg="mod">
          <ac:chgData name="Weiss, Marietta [ZAB]" userId="c8721209-b611-4b69-bdb8-8e114eafd7a7" providerId="ADAL" clId="{D91FA7BC-4CE1-4C11-B2E8-2DA9DDA26FC2}" dt="2023-11-20T13:58:16.686" v="7016" actId="1076"/>
          <ac:spMkLst>
            <pc:docMk/>
            <pc:sldMk cId="2726729205" sldId="1313"/>
            <ac:spMk id="5" creationId="{C93D9A1E-C1A4-AC45-BFB5-5351922E4FE7}"/>
          </ac:spMkLst>
        </pc:spChg>
        <pc:spChg chg="add mod">
          <ac:chgData name="Weiss, Marietta [ZAB]" userId="c8721209-b611-4b69-bdb8-8e114eafd7a7" providerId="ADAL" clId="{D91FA7BC-4CE1-4C11-B2E8-2DA9DDA26FC2}" dt="2023-11-20T13:58:30.463" v="7020" actId="14100"/>
          <ac:spMkLst>
            <pc:docMk/>
            <pc:sldMk cId="2726729205" sldId="1313"/>
            <ac:spMk id="6" creationId="{3AFF94CD-CB96-B78D-95AE-809917D5AE75}"/>
          </ac:spMkLst>
        </pc:spChg>
        <pc:spChg chg="add del mod">
          <ac:chgData name="Weiss, Marietta [ZAB]" userId="c8721209-b611-4b69-bdb8-8e114eafd7a7" providerId="ADAL" clId="{D91FA7BC-4CE1-4C11-B2E8-2DA9DDA26FC2}" dt="2023-11-16T14:22:25.371" v="5094" actId="478"/>
          <ac:spMkLst>
            <pc:docMk/>
            <pc:sldMk cId="2726729205" sldId="1313"/>
            <ac:spMk id="6" creationId="{4F975D53-B99D-6E54-30A5-CB705CA19BD6}"/>
          </ac:spMkLst>
        </pc:spChg>
        <pc:spChg chg="mod">
          <ac:chgData name="Weiss, Marietta [ZAB]" userId="c8721209-b611-4b69-bdb8-8e114eafd7a7" providerId="ADAL" clId="{D91FA7BC-4CE1-4C11-B2E8-2DA9DDA26FC2}" dt="2023-10-25T14:15:18.440" v="1784"/>
          <ac:spMkLst>
            <pc:docMk/>
            <pc:sldMk cId="2726729205" sldId="1313"/>
            <ac:spMk id="7" creationId="{231FE45F-656D-CBF7-6BDF-EF1703F95329}"/>
          </ac:spMkLst>
        </pc:spChg>
        <pc:spChg chg="mod">
          <ac:chgData name="Weiss, Marietta [ZAB]" userId="c8721209-b611-4b69-bdb8-8e114eafd7a7" providerId="ADAL" clId="{D91FA7BC-4CE1-4C11-B2E8-2DA9DDA26FC2}" dt="2023-10-25T14:15:18.440" v="1784"/>
          <ac:spMkLst>
            <pc:docMk/>
            <pc:sldMk cId="2726729205" sldId="1313"/>
            <ac:spMk id="8" creationId="{D92E49EC-A8CC-3A81-5DA6-F9F949600DFA}"/>
          </ac:spMkLst>
        </pc:spChg>
        <pc:spChg chg="mod">
          <ac:chgData name="Weiss, Marietta [ZAB]" userId="c8721209-b611-4b69-bdb8-8e114eafd7a7" providerId="ADAL" clId="{D91FA7BC-4CE1-4C11-B2E8-2DA9DDA26FC2}" dt="2023-10-25T14:15:18.440" v="1784"/>
          <ac:spMkLst>
            <pc:docMk/>
            <pc:sldMk cId="2726729205" sldId="1313"/>
            <ac:spMk id="10" creationId="{A83DEAC1-3B57-E083-C84D-619C9A38E7DE}"/>
          </ac:spMkLst>
        </pc:spChg>
        <pc:spChg chg="mod">
          <ac:chgData name="Weiss, Marietta [ZAB]" userId="c8721209-b611-4b69-bdb8-8e114eafd7a7" providerId="ADAL" clId="{D91FA7BC-4CE1-4C11-B2E8-2DA9DDA26FC2}" dt="2023-11-28T11:26:58.028" v="7679" actId="6549"/>
          <ac:spMkLst>
            <pc:docMk/>
            <pc:sldMk cId="2726729205" sldId="1313"/>
            <ac:spMk id="11" creationId="{38DBE107-D0E6-E546-8134-81EF90620BDA}"/>
          </ac:spMkLst>
        </pc:spChg>
        <pc:spChg chg="mod">
          <ac:chgData name="Weiss, Marietta [ZAB]" userId="c8721209-b611-4b69-bdb8-8e114eafd7a7" providerId="ADAL" clId="{D91FA7BC-4CE1-4C11-B2E8-2DA9DDA26FC2}" dt="2023-10-25T14:15:18.440" v="1784"/>
          <ac:spMkLst>
            <pc:docMk/>
            <pc:sldMk cId="2726729205" sldId="1313"/>
            <ac:spMk id="11" creationId="{CEDE699F-9D74-1C94-388D-213D924C3902}"/>
          </ac:spMkLst>
        </pc:spChg>
        <pc:spChg chg="mod">
          <ac:chgData name="Weiss, Marietta [ZAB]" userId="c8721209-b611-4b69-bdb8-8e114eafd7a7" providerId="ADAL" clId="{D91FA7BC-4CE1-4C11-B2E8-2DA9DDA26FC2}" dt="2023-11-20T14:04:12.493" v="7137"/>
          <ac:spMkLst>
            <pc:docMk/>
            <pc:sldMk cId="2726729205" sldId="1313"/>
            <ac:spMk id="13" creationId="{C91FD81E-856A-1443-55E4-57B7364C310B}"/>
          </ac:spMkLst>
        </pc:spChg>
        <pc:spChg chg="mod">
          <ac:chgData name="Weiss, Marietta [ZAB]" userId="c8721209-b611-4b69-bdb8-8e114eafd7a7" providerId="ADAL" clId="{D91FA7BC-4CE1-4C11-B2E8-2DA9DDA26FC2}" dt="2023-10-25T14:15:18.440" v="1784"/>
          <ac:spMkLst>
            <pc:docMk/>
            <pc:sldMk cId="2726729205" sldId="1313"/>
            <ac:spMk id="13" creationId="{DD831BFD-9C40-D68E-9F4F-6C2B75E5B05F}"/>
          </ac:spMkLst>
        </pc:spChg>
        <pc:spChg chg="mod">
          <ac:chgData name="Weiss, Marietta [ZAB]" userId="c8721209-b611-4b69-bdb8-8e114eafd7a7" providerId="ADAL" clId="{D91FA7BC-4CE1-4C11-B2E8-2DA9DDA26FC2}" dt="2023-11-20T14:04:12.493" v="7137"/>
          <ac:spMkLst>
            <pc:docMk/>
            <pc:sldMk cId="2726729205" sldId="1313"/>
            <ac:spMk id="14" creationId="{6A8C7448-182B-9E2C-0A67-7CE77030BFFA}"/>
          </ac:spMkLst>
        </pc:spChg>
        <pc:spChg chg="mod">
          <ac:chgData name="Weiss, Marietta [ZAB]" userId="c8721209-b611-4b69-bdb8-8e114eafd7a7" providerId="ADAL" clId="{D91FA7BC-4CE1-4C11-B2E8-2DA9DDA26FC2}" dt="2023-10-25T14:15:18.440" v="1784"/>
          <ac:spMkLst>
            <pc:docMk/>
            <pc:sldMk cId="2726729205" sldId="1313"/>
            <ac:spMk id="15" creationId="{0D21B0F1-61CE-7E08-A38E-78BDC8006E6D}"/>
          </ac:spMkLst>
        </pc:spChg>
        <pc:spChg chg="del mod">
          <ac:chgData name="Weiss, Marietta [ZAB]" userId="c8721209-b611-4b69-bdb8-8e114eafd7a7" providerId="ADAL" clId="{D91FA7BC-4CE1-4C11-B2E8-2DA9DDA26FC2}" dt="2023-11-08T14:27:24.012" v="4415" actId="478"/>
          <ac:spMkLst>
            <pc:docMk/>
            <pc:sldMk cId="2726729205" sldId="1313"/>
            <ac:spMk id="16" creationId="{998F9E91-8A57-8896-2353-D42FF5DDA3F1}"/>
          </ac:spMkLst>
        </pc:spChg>
        <pc:spChg chg="add del mod">
          <ac:chgData name="Weiss, Marietta [ZAB]" userId="c8721209-b611-4b69-bdb8-8e114eafd7a7" providerId="ADAL" clId="{D91FA7BC-4CE1-4C11-B2E8-2DA9DDA26FC2}" dt="2023-11-08T14:27:33.038" v="4418" actId="478"/>
          <ac:spMkLst>
            <pc:docMk/>
            <pc:sldMk cId="2726729205" sldId="1313"/>
            <ac:spMk id="18" creationId="{17D41D03-2BF7-255F-72E6-EE3CF5D94E6B}"/>
          </ac:spMkLst>
        </pc:spChg>
        <pc:spChg chg="del mod">
          <ac:chgData name="Weiss, Marietta [ZAB]" userId="c8721209-b611-4b69-bdb8-8e114eafd7a7" providerId="ADAL" clId="{D91FA7BC-4CE1-4C11-B2E8-2DA9DDA26FC2}" dt="2023-11-16T14:20:23.523" v="5087" actId="478"/>
          <ac:spMkLst>
            <pc:docMk/>
            <pc:sldMk cId="2726729205" sldId="1313"/>
            <ac:spMk id="19" creationId="{6242FB90-CC66-77CD-6101-70C778CDEB4E}"/>
          </ac:spMkLst>
        </pc:spChg>
        <pc:spChg chg="mod">
          <ac:chgData name="Weiss, Marietta [ZAB]" userId="c8721209-b611-4b69-bdb8-8e114eafd7a7" providerId="ADAL" clId="{D91FA7BC-4CE1-4C11-B2E8-2DA9DDA26FC2}" dt="2023-11-20T14:00:35.635" v="7034" actId="14100"/>
          <ac:spMkLst>
            <pc:docMk/>
            <pc:sldMk cId="2726729205" sldId="1313"/>
            <ac:spMk id="20" creationId="{58B88176-3693-B471-8EBE-773855249C79}"/>
          </ac:spMkLst>
        </pc:spChg>
        <pc:spChg chg="del mod">
          <ac:chgData name="Weiss, Marietta [ZAB]" userId="c8721209-b611-4b69-bdb8-8e114eafd7a7" providerId="ADAL" clId="{D91FA7BC-4CE1-4C11-B2E8-2DA9DDA26FC2}" dt="2023-11-16T14:26:54.585" v="5187" actId="478"/>
          <ac:spMkLst>
            <pc:docMk/>
            <pc:sldMk cId="2726729205" sldId="1313"/>
            <ac:spMk id="21" creationId="{4EE7BD10-B93B-D1D2-D8E6-C6FCDFF7E92E}"/>
          </ac:spMkLst>
        </pc:spChg>
        <pc:spChg chg="del">
          <ac:chgData name="Weiss, Marietta [ZAB]" userId="c8721209-b611-4b69-bdb8-8e114eafd7a7" providerId="ADAL" clId="{D91FA7BC-4CE1-4C11-B2E8-2DA9DDA26FC2}" dt="2023-11-08T13:50:10.829" v="3994" actId="478"/>
          <ac:spMkLst>
            <pc:docMk/>
            <pc:sldMk cId="2726729205" sldId="1313"/>
            <ac:spMk id="22" creationId="{40C1043F-DC84-58A3-E577-30F899A2AA2F}"/>
          </ac:spMkLst>
        </pc:spChg>
        <pc:spChg chg="add mod">
          <ac:chgData name="Weiss, Marietta [ZAB]" userId="c8721209-b611-4b69-bdb8-8e114eafd7a7" providerId="ADAL" clId="{D91FA7BC-4CE1-4C11-B2E8-2DA9DDA26FC2}" dt="2023-11-08T14:27:37.776" v="4420"/>
          <ac:spMkLst>
            <pc:docMk/>
            <pc:sldMk cId="2726729205" sldId="1313"/>
            <ac:spMk id="23" creationId="{60765C18-EA20-0F07-1794-53E6BEEBFD77}"/>
          </ac:spMkLst>
        </pc:spChg>
        <pc:spChg chg="del mod">
          <ac:chgData name="Weiss, Marietta [ZAB]" userId="c8721209-b611-4b69-bdb8-8e114eafd7a7" providerId="ADAL" clId="{D91FA7BC-4CE1-4C11-B2E8-2DA9DDA26FC2}" dt="2023-11-08T14:29:33.832" v="4472" actId="478"/>
          <ac:spMkLst>
            <pc:docMk/>
            <pc:sldMk cId="2726729205" sldId="1313"/>
            <ac:spMk id="24" creationId="{26431810-C931-2A21-7372-42AE7C67D8A6}"/>
          </ac:spMkLst>
        </pc:spChg>
        <pc:spChg chg="mod">
          <ac:chgData name="Weiss, Marietta [ZAB]" userId="c8721209-b611-4b69-bdb8-8e114eafd7a7" providerId="ADAL" clId="{D91FA7BC-4CE1-4C11-B2E8-2DA9DDA26FC2}" dt="2023-11-16T14:26:51.028" v="5186" actId="13926"/>
          <ac:spMkLst>
            <pc:docMk/>
            <pc:sldMk cId="2726729205" sldId="1313"/>
            <ac:spMk id="25" creationId="{DFB86E4D-EAA5-904A-833C-01AE338DE17D}"/>
          </ac:spMkLst>
        </pc:spChg>
        <pc:spChg chg="add del mod">
          <ac:chgData name="Weiss, Marietta [ZAB]" userId="c8721209-b611-4b69-bdb8-8e114eafd7a7" providerId="ADAL" clId="{D91FA7BC-4CE1-4C11-B2E8-2DA9DDA26FC2}" dt="2023-11-08T14:27:48.431" v="4423" actId="478"/>
          <ac:spMkLst>
            <pc:docMk/>
            <pc:sldMk cId="2726729205" sldId="1313"/>
            <ac:spMk id="26" creationId="{9E0DBA30-940B-13F6-7146-9A78F7EE8851}"/>
          </ac:spMkLst>
        </pc:spChg>
        <pc:spChg chg="add mod">
          <ac:chgData name="Weiss, Marietta [ZAB]" userId="c8721209-b611-4b69-bdb8-8e114eafd7a7" providerId="ADAL" clId="{D91FA7BC-4CE1-4C11-B2E8-2DA9DDA26FC2}" dt="2023-11-08T14:30:21.333" v="4486" actId="1076"/>
          <ac:spMkLst>
            <pc:docMk/>
            <pc:sldMk cId="2726729205" sldId="1313"/>
            <ac:spMk id="27" creationId="{8BB0E462-DC47-8CE6-08CA-E7577C7170AC}"/>
          </ac:spMkLst>
        </pc:spChg>
        <pc:spChg chg="del mod">
          <ac:chgData name="Weiss, Marietta [ZAB]" userId="c8721209-b611-4b69-bdb8-8e114eafd7a7" providerId="ADAL" clId="{D91FA7BC-4CE1-4C11-B2E8-2DA9DDA26FC2}" dt="2023-11-20T14:08:27.383" v="7258" actId="478"/>
          <ac:spMkLst>
            <pc:docMk/>
            <pc:sldMk cId="2726729205" sldId="1313"/>
            <ac:spMk id="37" creationId="{28D34B9E-0650-1F67-19C4-1C5945082BB7}"/>
          </ac:spMkLst>
        </pc:spChg>
        <pc:spChg chg="del">
          <ac:chgData name="Weiss, Marietta [ZAB]" userId="c8721209-b611-4b69-bdb8-8e114eafd7a7" providerId="ADAL" clId="{D91FA7BC-4CE1-4C11-B2E8-2DA9DDA26FC2}" dt="2023-11-08T13:50:28.928" v="3996" actId="478"/>
          <ac:spMkLst>
            <pc:docMk/>
            <pc:sldMk cId="2726729205" sldId="1313"/>
            <ac:spMk id="42" creationId="{3B2C9D02-0C1C-457D-0201-23E2525EDDBB}"/>
          </ac:spMkLst>
        </pc:spChg>
        <pc:grpChg chg="add del mod">
          <ac:chgData name="Weiss, Marietta [ZAB]" userId="c8721209-b611-4b69-bdb8-8e114eafd7a7" providerId="ADAL" clId="{D91FA7BC-4CE1-4C11-B2E8-2DA9DDA26FC2}" dt="2023-11-08T13:51:16.645" v="4002" actId="478"/>
          <ac:grpSpMkLst>
            <pc:docMk/>
            <pc:sldMk cId="2726729205" sldId="1313"/>
            <ac:grpSpMk id="2" creationId="{E81D2AD4-C449-07E9-1764-7605C0344B16}"/>
          </ac:grpSpMkLst>
        </pc:grpChg>
        <pc:grpChg chg="add mod">
          <ac:chgData name="Weiss, Marietta [ZAB]" userId="c8721209-b611-4b69-bdb8-8e114eafd7a7" providerId="ADAL" clId="{D91FA7BC-4CE1-4C11-B2E8-2DA9DDA26FC2}" dt="2023-11-20T14:04:12.493" v="7137"/>
          <ac:grpSpMkLst>
            <pc:docMk/>
            <pc:sldMk cId="2726729205" sldId="1313"/>
            <ac:grpSpMk id="10" creationId="{FB428789-1E4D-E71A-CE31-FD8C128D3F11}"/>
          </ac:grpSpMkLst>
        </pc:grpChg>
        <pc:grpChg chg="mod">
          <ac:chgData name="Weiss, Marietta [ZAB]" userId="c8721209-b611-4b69-bdb8-8e114eafd7a7" providerId="ADAL" clId="{D91FA7BC-4CE1-4C11-B2E8-2DA9DDA26FC2}" dt="2023-11-20T14:04:12.493" v="7137"/>
          <ac:grpSpMkLst>
            <pc:docMk/>
            <pc:sldMk cId="2726729205" sldId="1313"/>
            <ac:grpSpMk id="12" creationId="{F134EAFA-A0F5-3F44-0D89-532DF6DF07CB}"/>
          </ac:grpSpMkLst>
        </pc:grpChg>
        <pc:grpChg chg="del">
          <ac:chgData name="Weiss, Marietta [ZAB]" userId="c8721209-b611-4b69-bdb8-8e114eafd7a7" providerId="ADAL" clId="{D91FA7BC-4CE1-4C11-B2E8-2DA9DDA26FC2}" dt="2023-10-25T14:15:18.267" v="1783" actId="478"/>
          <ac:grpSpMkLst>
            <pc:docMk/>
            <pc:sldMk cId="2726729205" sldId="1313"/>
            <ac:grpSpMk id="32" creationId="{896DEF93-08C7-8EE7-AD69-F8182519D890}"/>
          </ac:grpSpMkLst>
        </pc:grpChg>
        <pc:picChg chg="add del mod">
          <ac:chgData name="Weiss, Marietta [ZAB]" userId="c8721209-b611-4b69-bdb8-8e114eafd7a7" providerId="ADAL" clId="{D91FA7BC-4CE1-4C11-B2E8-2DA9DDA26FC2}" dt="2023-11-20T14:04:10.546" v="7135" actId="478"/>
          <ac:picMkLst>
            <pc:docMk/>
            <pc:sldMk cId="2726729205" sldId="1313"/>
            <ac:picMk id="3" creationId="{D79E978B-B0AC-01A8-BFAE-1996F3DBADEF}"/>
          </ac:picMkLst>
        </pc:picChg>
        <pc:picChg chg="add del mod">
          <ac:chgData name="Weiss, Marietta [ZAB]" userId="c8721209-b611-4b69-bdb8-8e114eafd7a7" providerId="ADAL" clId="{D91FA7BC-4CE1-4C11-B2E8-2DA9DDA26FC2}" dt="2023-11-20T14:04:27.307" v="7142" actId="478"/>
          <ac:picMkLst>
            <pc:docMk/>
            <pc:sldMk cId="2726729205" sldId="1313"/>
            <ac:picMk id="7" creationId="{61FF2F83-4C8D-E08A-705B-F473288C4428}"/>
          </ac:picMkLst>
        </pc:picChg>
        <pc:picChg chg="add del mod ord">
          <ac:chgData name="Weiss, Marietta [ZAB]" userId="c8721209-b611-4b69-bdb8-8e114eafd7a7" providerId="ADAL" clId="{D91FA7BC-4CE1-4C11-B2E8-2DA9DDA26FC2}" dt="2023-11-20T14:07:14.170" v="7246" actId="1076"/>
          <ac:picMkLst>
            <pc:docMk/>
            <pc:sldMk cId="2726729205" sldId="1313"/>
            <ac:picMk id="8" creationId="{6B34E35D-295A-77AB-1667-99D1E09B6B9A}"/>
          </ac:picMkLst>
        </pc:picChg>
        <pc:cxnChg chg="mod">
          <ac:chgData name="Weiss, Marietta [ZAB]" userId="c8721209-b611-4b69-bdb8-8e114eafd7a7" providerId="ADAL" clId="{D91FA7BC-4CE1-4C11-B2E8-2DA9DDA26FC2}" dt="2023-10-25T14:15:18.440" v="1784"/>
          <ac:cxnSpMkLst>
            <pc:docMk/>
            <pc:sldMk cId="2726729205" sldId="1313"/>
            <ac:cxnSpMk id="12" creationId="{C5D2114B-992C-866E-C5DB-2187C070C4FE}"/>
          </ac:cxnSpMkLst>
        </pc:cxnChg>
        <pc:cxnChg chg="mod">
          <ac:chgData name="Weiss, Marietta [ZAB]" userId="c8721209-b611-4b69-bdb8-8e114eafd7a7" providerId="ADAL" clId="{D91FA7BC-4CE1-4C11-B2E8-2DA9DDA26FC2}" dt="2023-10-25T14:15:18.440" v="1784"/>
          <ac:cxnSpMkLst>
            <pc:docMk/>
            <pc:sldMk cId="2726729205" sldId="1313"/>
            <ac:cxnSpMk id="14" creationId="{26C8631B-C0E3-C3BC-3419-90F141CB99E7}"/>
          </ac:cxnSpMkLst>
        </pc:cxnChg>
      </pc:sldChg>
      <pc:sldChg chg="modSp mod">
        <pc:chgData name="Weiss, Marietta [ZAB]" userId="c8721209-b611-4b69-bdb8-8e114eafd7a7" providerId="ADAL" clId="{D91FA7BC-4CE1-4C11-B2E8-2DA9DDA26FC2}" dt="2023-11-28T11:35:45.506" v="7786" actId="20577"/>
        <pc:sldMkLst>
          <pc:docMk/>
          <pc:sldMk cId="3032190989" sldId="1536"/>
        </pc:sldMkLst>
        <pc:spChg chg="mod">
          <ac:chgData name="Weiss, Marietta [ZAB]" userId="c8721209-b611-4b69-bdb8-8e114eafd7a7" providerId="ADAL" clId="{D91FA7BC-4CE1-4C11-B2E8-2DA9DDA26FC2}" dt="2023-11-28T11:35:45.506" v="7786" actId="20577"/>
          <ac:spMkLst>
            <pc:docMk/>
            <pc:sldMk cId="3032190989" sldId="1536"/>
            <ac:spMk id="8" creationId="{0B09FB03-7A2F-CEA3-8D65-E3D2795C9C00}"/>
          </ac:spMkLst>
        </pc:spChg>
        <pc:spChg chg="mod">
          <ac:chgData name="Weiss, Marietta [ZAB]" userId="c8721209-b611-4b69-bdb8-8e114eafd7a7" providerId="ADAL" clId="{D91FA7BC-4CE1-4C11-B2E8-2DA9DDA26FC2}" dt="2023-11-16T13:57:16.870" v="4756" actId="122"/>
          <ac:spMkLst>
            <pc:docMk/>
            <pc:sldMk cId="3032190989" sldId="1536"/>
            <ac:spMk id="47" creationId="{9C703878-83AD-CF2C-BF3C-3C1B2929C8C8}"/>
          </ac:spMkLst>
        </pc:spChg>
        <pc:spChg chg="mod">
          <ac:chgData name="Weiss, Marietta [ZAB]" userId="c8721209-b611-4b69-bdb8-8e114eafd7a7" providerId="ADAL" clId="{D91FA7BC-4CE1-4C11-B2E8-2DA9DDA26FC2}" dt="2023-11-16T13:57:09.629" v="4755" actId="122"/>
          <ac:spMkLst>
            <pc:docMk/>
            <pc:sldMk cId="3032190989" sldId="1536"/>
            <ac:spMk id="49" creationId="{FF93BFD1-3BE1-2961-25E6-577BE10DE5CA}"/>
          </ac:spMkLst>
        </pc:spChg>
      </pc:sldChg>
      <pc:sldChg chg="addSp delSp modSp mod">
        <pc:chgData name="Weiss, Marietta [ZAB]" userId="c8721209-b611-4b69-bdb8-8e114eafd7a7" providerId="ADAL" clId="{D91FA7BC-4CE1-4C11-B2E8-2DA9DDA26FC2}" dt="2023-10-25T09:23:18.103" v="631" actId="478"/>
        <pc:sldMkLst>
          <pc:docMk/>
          <pc:sldMk cId="3320336530" sldId="1972"/>
        </pc:sldMkLst>
        <pc:spChg chg="add del mod">
          <ac:chgData name="Weiss, Marietta [ZAB]" userId="c8721209-b611-4b69-bdb8-8e114eafd7a7" providerId="ADAL" clId="{D91FA7BC-4CE1-4C11-B2E8-2DA9DDA26FC2}" dt="2023-10-25T09:23:18.103" v="631" actId="478"/>
          <ac:spMkLst>
            <pc:docMk/>
            <pc:sldMk cId="3320336530" sldId="1972"/>
            <ac:spMk id="26" creationId="{2E4C8431-64B1-76E4-29FF-6F739749F5B4}"/>
          </ac:spMkLst>
        </pc:spChg>
      </pc:sldChg>
      <pc:sldChg chg="addSp delSp modSp mod">
        <pc:chgData name="Weiss, Marietta [ZAB]" userId="c8721209-b611-4b69-bdb8-8e114eafd7a7" providerId="ADAL" clId="{D91FA7BC-4CE1-4C11-B2E8-2DA9DDA26FC2}" dt="2023-11-28T10:38:53.519" v="7481" actId="13926"/>
        <pc:sldMkLst>
          <pc:docMk/>
          <pc:sldMk cId="318751936" sldId="2017"/>
        </pc:sldMkLst>
        <pc:spChg chg="add del mod">
          <ac:chgData name="Weiss, Marietta [ZAB]" userId="c8721209-b611-4b69-bdb8-8e114eafd7a7" providerId="ADAL" clId="{D91FA7BC-4CE1-4C11-B2E8-2DA9DDA26FC2}" dt="2023-11-28T10:38:41.066" v="7478" actId="478"/>
          <ac:spMkLst>
            <pc:docMk/>
            <pc:sldMk cId="318751936" sldId="2017"/>
            <ac:spMk id="3" creationId="{582A9258-47CC-EB87-5F39-719E02D35028}"/>
          </ac:spMkLst>
        </pc:spChg>
        <pc:spChg chg="add del mod">
          <ac:chgData name="Weiss, Marietta [ZAB]" userId="c8721209-b611-4b69-bdb8-8e114eafd7a7" providerId="ADAL" clId="{D91FA7BC-4CE1-4C11-B2E8-2DA9DDA26FC2}" dt="2023-10-25T14:15:56.854" v="1790" actId="478"/>
          <ac:spMkLst>
            <pc:docMk/>
            <pc:sldMk cId="318751936" sldId="2017"/>
            <ac:spMk id="3" creationId="{AE68C6F4-6E82-B4EB-CEA6-1AD60A229044}"/>
          </ac:spMkLst>
        </pc:spChg>
        <pc:spChg chg="mod">
          <ac:chgData name="Weiss, Marietta [ZAB]" userId="c8721209-b611-4b69-bdb8-8e114eafd7a7" providerId="ADAL" clId="{D91FA7BC-4CE1-4C11-B2E8-2DA9DDA26FC2}" dt="2023-10-25T14:14:28.586" v="1773" actId="14861"/>
          <ac:spMkLst>
            <pc:docMk/>
            <pc:sldMk cId="318751936" sldId="2017"/>
            <ac:spMk id="5" creationId="{112979A8-E83C-EA28-F13B-0B1A7327A93B}"/>
          </ac:spMkLst>
        </pc:spChg>
        <pc:spChg chg="mod">
          <ac:chgData name="Weiss, Marietta [ZAB]" userId="c8721209-b611-4b69-bdb8-8e114eafd7a7" providerId="ADAL" clId="{D91FA7BC-4CE1-4C11-B2E8-2DA9DDA26FC2}" dt="2023-11-28T10:38:53.519" v="7481" actId="13926"/>
          <ac:spMkLst>
            <pc:docMk/>
            <pc:sldMk cId="318751936" sldId="2017"/>
            <ac:spMk id="17" creationId="{2D272A35-A828-CA43-7284-444D84B4090A}"/>
          </ac:spMkLst>
        </pc:spChg>
        <pc:spChg chg="mod">
          <ac:chgData name="Weiss, Marietta [ZAB]" userId="c8721209-b611-4b69-bdb8-8e114eafd7a7" providerId="ADAL" clId="{D91FA7BC-4CE1-4C11-B2E8-2DA9DDA26FC2}" dt="2023-10-25T14:12:45.550" v="1767" actId="207"/>
          <ac:spMkLst>
            <pc:docMk/>
            <pc:sldMk cId="318751936" sldId="2017"/>
            <ac:spMk id="18" creationId="{5D1D0C54-0095-2F5F-8089-D3550172B834}"/>
          </ac:spMkLst>
        </pc:spChg>
        <pc:spChg chg="del mod">
          <ac:chgData name="Weiss, Marietta [ZAB]" userId="c8721209-b611-4b69-bdb8-8e114eafd7a7" providerId="ADAL" clId="{D91FA7BC-4CE1-4C11-B2E8-2DA9DDA26FC2}" dt="2023-11-28T10:38:48.707" v="7480" actId="478"/>
          <ac:spMkLst>
            <pc:docMk/>
            <pc:sldMk cId="318751936" sldId="2017"/>
            <ac:spMk id="21" creationId="{706C8172-D75C-E811-136A-05B10CE340D4}"/>
          </ac:spMkLst>
        </pc:spChg>
      </pc:sldChg>
      <pc:sldChg chg="addSp delSp modSp mo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1204495706" sldId="2021"/>
        </pc:sldMkLst>
        <pc:spChg chg="mod">
          <ac:chgData name="Weiss, Marietta [ZAB]" userId="c8721209-b611-4b69-bdb8-8e114eafd7a7" providerId="ADAL" clId="{D91FA7BC-4CE1-4C11-B2E8-2DA9DDA26FC2}" dt="2023-10-25T14:13:00.456" v="1770" actId="20577"/>
          <ac:spMkLst>
            <pc:docMk/>
            <pc:sldMk cId="1204495706" sldId="2021"/>
            <ac:spMk id="2" creationId="{50DAE544-2455-A458-579E-B1346A6BC999}"/>
          </ac:spMkLst>
        </pc:spChg>
        <pc:spChg chg="add del mod">
          <ac:chgData name="Weiss, Marietta [ZAB]" userId="c8721209-b611-4b69-bdb8-8e114eafd7a7" providerId="ADAL" clId="{D91FA7BC-4CE1-4C11-B2E8-2DA9DDA26FC2}" dt="2023-11-16T14:44:01.844" v="5792" actId="478"/>
          <ac:spMkLst>
            <pc:docMk/>
            <pc:sldMk cId="1204495706" sldId="2021"/>
            <ac:spMk id="3" creationId="{1AB3CC78-F66E-0746-A093-1EB69700B368}"/>
          </ac:spMkLst>
        </pc:spChg>
        <pc:spChg chg="del">
          <ac:chgData name="Weiss, Marietta [ZAB]" userId="c8721209-b611-4b69-bdb8-8e114eafd7a7" providerId="ADAL" clId="{D91FA7BC-4CE1-4C11-B2E8-2DA9DDA26FC2}" dt="2023-11-16T14:45:09.144" v="5799" actId="478"/>
          <ac:spMkLst>
            <pc:docMk/>
            <pc:sldMk cId="1204495706" sldId="2021"/>
            <ac:spMk id="5" creationId="{C93D9A1E-C1A4-AC45-BFB5-5351922E4FE7}"/>
          </ac:spMkLst>
        </pc:spChg>
        <pc:spChg chg="del">
          <ac:chgData name="Weiss, Marietta [ZAB]" userId="c8721209-b611-4b69-bdb8-8e114eafd7a7" providerId="ADAL" clId="{D91FA7BC-4CE1-4C11-B2E8-2DA9DDA26FC2}" dt="2023-11-16T14:45:09.144" v="5799" actId="478"/>
          <ac:spMkLst>
            <pc:docMk/>
            <pc:sldMk cId="1204495706" sldId="2021"/>
            <ac:spMk id="8" creationId="{CC5566B1-F2D0-D6AB-68FC-1935B3188720}"/>
          </ac:spMkLst>
        </pc:spChg>
        <pc:spChg chg="mod">
          <ac:chgData name="Weiss, Marietta [ZAB]" userId="c8721209-b611-4b69-bdb8-8e114eafd7a7" providerId="ADAL" clId="{D91FA7BC-4CE1-4C11-B2E8-2DA9DDA26FC2}" dt="2023-10-25T14:15:28.416" v="1785" actId="14861"/>
          <ac:spMkLst>
            <pc:docMk/>
            <pc:sldMk cId="1204495706" sldId="2021"/>
            <ac:spMk id="21" creationId="{7DB43188-D725-089C-63A0-B20CF0A0C54D}"/>
          </ac:spMkLst>
        </pc:spChg>
        <pc:spChg chg="mod">
          <ac:chgData name="Weiss, Marietta [ZAB]" userId="c8721209-b611-4b69-bdb8-8e114eafd7a7" providerId="ADAL" clId="{D91FA7BC-4CE1-4C11-B2E8-2DA9DDA26FC2}" dt="2023-11-16T14:45:36.733" v="5815" actId="13926"/>
          <ac:spMkLst>
            <pc:docMk/>
            <pc:sldMk cId="1204495706" sldId="2021"/>
            <ac:spMk id="33" creationId="{69E80403-1C87-1417-9C7F-190C846F4C8C}"/>
          </ac:spMkLst>
        </pc:spChg>
      </pc:sldChg>
      <pc:sldChg chg="modSp mod modShow">
        <pc:chgData name="Weiss, Marietta [ZAB]" userId="c8721209-b611-4b69-bdb8-8e114eafd7a7" providerId="ADAL" clId="{D91FA7BC-4CE1-4C11-B2E8-2DA9DDA26FC2}" dt="2023-11-28T11:29:15.656" v="7688" actId="729"/>
        <pc:sldMkLst>
          <pc:docMk/>
          <pc:sldMk cId="2471514839" sldId="2028"/>
        </pc:sldMkLst>
        <pc:spChg chg="mod">
          <ac:chgData name="Weiss, Marietta [ZAB]" userId="c8721209-b611-4b69-bdb8-8e114eafd7a7" providerId="ADAL" clId="{D91FA7BC-4CE1-4C11-B2E8-2DA9DDA26FC2}" dt="2023-10-25T14:12:16.905" v="1764" actId="13926"/>
          <ac:spMkLst>
            <pc:docMk/>
            <pc:sldMk cId="2471514839" sldId="2028"/>
            <ac:spMk id="76" creationId="{D678A314-2AB0-A974-3835-5478FDF1B8FE}"/>
          </ac:spMkLst>
        </pc:spChg>
      </pc:sldChg>
      <pc:sldChg chg="modSp mod">
        <pc:chgData name="Weiss, Marietta [ZAB]" userId="c8721209-b611-4b69-bdb8-8e114eafd7a7" providerId="ADAL" clId="{D91FA7BC-4CE1-4C11-B2E8-2DA9DDA26FC2}" dt="2023-10-20T13:41:22.490" v="54" actId="20577"/>
        <pc:sldMkLst>
          <pc:docMk/>
          <pc:sldMk cId="2198542430" sldId="2029"/>
        </pc:sldMkLst>
        <pc:spChg chg="mod">
          <ac:chgData name="Weiss, Marietta [ZAB]" userId="c8721209-b611-4b69-bdb8-8e114eafd7a7" providerId="ADAL" clId="{D91FA7BC-4CE1-4C11-B2E8-2DA9DDA26FC2}" dt="2023-10-20T13:41:22.490" v="54" actId="20577"/>
          <ac:spMkLst>
            <pc:docMk/>
            <pc:sldMk cId="2198542430" sldId="2029"/>
            <ac:spMk id="2" creationId="{E34873AF-828E-1743-7E07-D1A56FD24913}"/>
          </ac:spMkLst>
        </pc:spChg>
      </pc:sldChg>
      <pc:sldChg chg="addSp delSp modSp add del mod">
        <pc:chgData name="Weiss, Marietta [ZAB]" userId="c8721209-b611-4b69-bdb8-8e114eafd7a7" providerId="ADAL" clId="{D91FA7BC-4CE1-4C11-B2E8-2DA9DDA26FC2}" dt="2023-11-08T14:06:51.150" v="4110" actId="47"/>
        <pc:sldMkLst>
          <pc:docMk/>
          <pc:sldMk cId="673945830" sldId="2030"/>
        </pc:sldMkLst>
        <pc:spChg chg="del">
          <ac:chgData name="Weiss, Marietta [ZAB]" userId="c8721209-b611-4b69-bdb8-8e114eafd7a7" providerId="ADAL" clId="{D91FA7BC-4CE1-4C11-B2E8-2DA9DDA26FC2}" dt="2023-10-20T13:47:18.035" v="138" actId="478"/>
          <ac:spMkLst>
            <pc:docMk/>
            <pc:sldMk cId="673945830" sldId="2030"/>
            <ac:spMk id="2" creationId="{50DAE544-2455-A458-579E-B1346A6BC999}"/>
          </ac:spMkLst>
        </pc:spChg>
        <pc:spChg chg="add mod">
          <ac:chgData name="Weiss, Marietta [ZAB]" userId="c8721209-b611-4b69-bdb8-8e114eafd7a7" providerId="ADAL" clId="{D91FA7BC-4CE1-4C11-B2E8-2DA9DDA26FC2}" dt="2023-10-25T09:46:32.089" v="1473" actId="1076"/>
          <ac:spMkLst>
            <pc:docMk/>
            <pc:sldMk cId="673945830" sldId="2030"/>
            <ac:spMk id="2" creationId="{CA7E5CEC-689C-EDA2-BC4F-1A054AB0A632}"/>
          </ac:spMkLst>
        </pc:spChg>
        <pc:spChg chg="add mod">
          <ac:chgData name="Weiss, Marietta [ZAB]" userId="c8721209-b611-4b69-bdb8-8e114eafd7a7" providerId="ADAL" clId="{D91FA7BC-4CE1-4C11-B2E8-2DA9DDA26FC2}" dt="2023-10-20T13:47:36.204" v="142" actId="20577"/>
          <ac:spMkLst>
            <pc:docMk/>
            <pc:sldMk cId="673945830" sldId="2030"/>
            <ac:spMk id="3" creationId="{FF68EA6E-85BD-EA8A-FA1C-5ADAAB757DB1}"/>
          </ac:spMkLst>
        </pc:spChg>
        <pc:spChg chg="mod">
          <ac:chgData name="Weiss, Marietta [ZAB]" userId="c8721209-b611-4b69-bdb8-8e114eafd7a7" providerId="ADAL" clId="{D91FA7BC-4CE1-4C11-B2E8-2DA9DDA26FC2}" dt="2023-10-25T09:45:59.083" v="1447" actId="20577"/>
          <ac:spMkLst>
            <pc:docMk/>
            <pc:sldMk cId="673945830" sldId="2030"/>
            <ac:spMk id="5" creationId="{C93D9A1E-C1A4-AC45-BFB5-5351922E4FE7}"/>
          </ac:spMkLst>
        </pc:spChg>
        <pc:spChg chg="del">
          <ac:chgData name="Weiss, Marietta [ZAB]" userId="c8721209-b611-4b69-bdb8-8e114eafd7a7" providerId="ADAL" clId="{D91FA7BC-4CE1-4C11-B2E8-2DA9DDA26FC2}" dt="2023-10-20T13:46:42.235" v="121" actId="478"/>
          <ac:spMkLst>
            <pc:docMk/>
            <pc:sldMk cId="673945830" sldId="2030"/>
            <ac:spMk id="6" creationId="{DBF437BD-34D4-9ABF-F775-2958FE67956A}"/>
          </ac:spMkLst>
        </pc:spChg>
        <pc:spChg chg="del">
          <ac:chgData name="Weiss, Marietta [ZAB]" userId="c8721209-b611-4b69-bdb8-8e114eafd7a7" providerId="ADAL" clId="{D91FA7BC-4CE1-4C11-B2E8-2DA9DDA26FC2}" dt="2023-10-20T13:46:41.131" v="120" actId="478"/>
          <ac:spMkLst>
            <pc:docMk/>
            <pc:sldMk cId="673945830" sldId="2030"/>
            <ac:spMk id="8" creationId="{CC5566B1-F2D0-D6AB-68FC-1935B3188720}"/>
          </ac:spMkLst>
        </pc:spChg>
        <pc:spChg chg="mod">
          <ac:chgData name="Weiss, Marietta [ZAB]" userId="c8721209-b611-4b69-bdb8-8e114eafd7a7" providerId="ADAL" clId="{D91FA7BC-4CE1-4C11-B2E8-2DA9DDA26FC2}" dt="2023-10-25T14:15:34.889" v="1786" actId="14861"/>
          <ac:spMkLst>
            <pc:docMk/>
            <pc:sldMk cId="673945830" sldId="2030"/>
            <ac:spMk id="21" creationId="{7DB43188-D725-089C-63A0-B20CF0A0C54D}"/>
          </ac:spMkLst>
        </pc:spChg>
        <pc:spChg chg="mod">
          <ac:chgData name="Weiss, Marietta [ZAB]" userId="c8721209-b611-4b69-bdb8-8e114eafd7a7" providerId="ADAL" clId="{D91FA7BC-4CE1-4C11-B2E8-2DA9DDA26FC2}" dt="2023-10-20T13:47:16.252" v="137" actId="20577"/>
          <ac:spMkLst>
            <pc:docMk/>
            <pc:sldMk cId="673945830" sldId="2030"/>
            <ac:spMk id="31" creationId="{FA0DDB8B-142D-B22B-0D89-63C4984AE78D}"/>
          </ac:spMkLst>
        </pc:spChg>
        <pc:spChg chg="mod">
          <ac:chgData name="Weiss, Marietta [ZAB]" userId="c8721209-b611-4b69-bdb8-8e114eafd7a7" providerId="ADAL" clId="{D91FA7BC-4CE1-4C11-B2E8-2DA9DDA26FC2}" dt="2023-10-25T09:40:21.425" v="1171" actId="6549"/>
          <ac:spMkLst>
            <pc:docMk/>
            <pc:sldMk cId="673945830" sldId="2030"/>
            <ac:spMk id="33" creationId="{69E80403-1C87-1417-9C7F-190C846F4C8C}"/>
          </ac:spMkLst>
        </pc:spChg>
        <pc:picChg chg="del">
          <ac:chgData name="Weiss, Marietta [ZAB]" userId="c8721209-b611-4b69-bdb8-8e114eafd7a7" providerId="ADAL" clId="{D91FA7BC-4CE1-4C11-B2E8-2DA9DDA26FC2}" dt="2023-10-20T13:46:43.350" v="122" actId="478"/>
          <ac:picMkLst>
            <pc:docMk/>
            <pc:sldMk cId="673945830" sldId="2030"/>
            <ac:picMk id="10" creationId="{35E01B9F-BB00-63C1-0E3D-BC98F85C00E2}"/>
          </ac:picMkLst>
        </pc:picChg>
        <pc:picChg chg="del">
          <ac:chgData name="Weiss, Marietta [ZAB]" userId="c8721209-b611-4b69-bdb8-8e114eafd7a7" providerId="ADAL" clId="{D91FA7BC-4CE1-4C11-B2E8-2DA9DDA26FC2}" dt="2023-10-20T13:46:44.225" v="123" actId="478"/>
          <ac:picMkLst>
            <pc:docMk/>
            <pc:sldMk cId="673945830" sldId="2030"/>
            <ac:picMk id="11" creationId="{19150E01-EC76-B54F-B1D3-F4EF6E65C5EA}"/>
          </ac:picMkLst>
        </pc:picChg>
      </pc:sldChg>
      <pc:sldChg chg="addSp delSp modSp add del mod">
        <pc:chgData name="Weiss, Marietta [ZAB]" userId="c8721209-b611-4b69-bdb8-8e114eafd7a7" providerId="ADAL" clId="{D91FA7BC-4CE1-4C11-B2E8-2DA9DDA26FC2}" dt="2023-11-16T14:51:29.294" v="5818" actId="47"/>
        <pc:sldMkLst>
          <pc:docMk/>
          <pc:sldMk cId="3446360207" sldId="2031"/>
        </pc:sldMkLst>
        <pc:spChg chg="add mod">
          <ac:chgData name="Weiss, Marietta [ZAB]" userId="c8721209-b611-4b69-bdb8-8e114eafd7a7" providerId="ADAL" clId="{D91FA7BC-4CE1-4C11-B2E8-2DA9DDA26FC2}" dt="2023-10-25T09:48:20.329" v="1548" actId="1076"/>
          <ac:spMkLst>
            <pc:docMk/>
            <pc:sldMk cId="3446360207" sldId="2031"/>
            <ac:spMk id="2" creationId="{E548E0A0-1FA2-3C9C-0C8B-135901E83866}"/>
          </ac:spMkLst>
        </pc:spChg>
        <pc:spChg chg="add del mod">
          <ac:chgData name="Weiss, Marietta [ZAB]" userId="c8721209-b611-4b69-bdb8-8e114eafd7a7" providerId="ADAL" clId="{D91FA7BC-4CE1-4C11-B2E8-2DA9DDA26FC2}" dt="2023-10-20T13:55:37.904" v="496" actId="478"/>
          <ac:spMkLst>
            <pc:docMk/>
            <pc:sldMk cId="3446360207" sldId="2031"/>
            <ac:spMk id="2" creationId="{ECBAC463-5BD0-1CBF-578C-B3EB4E0821EE}"/>
          </ac:spMkLst>
        </pc:spChg>
        <pc:spChg chg="add mod">
          <ac:chgData name="Weiss, Marietta [ZAB]" userId="c8721209-b611-4b69-bdb8-8e114eafd7a7" providerId="ADAL" clId="{D91FA7BC-4CE1-4C11-B2E8-2DA9DDA26FC2}" dt="2023-10-25T09:49:56.450" v="1566" actId="1076"/>
          <ac:spMkLst>
            <pc:docMk/>
            <pc:sldMk cId="3446360207" sldId="2031"/>
            <ac:spMk id="3" creationId="{B7AB13D9-6E62-D093-549F-04EA46F86EBC}"/>
          </ac:spMkLst>
        </pc:spChg>
        <pc:spChg chg="del">
          <ac:chgData name="Weiss, Marietta [ZAB]" userId="c8721209-b611-4b69-bdb8-8e114eafd7a7" providerId="ADAL" clId="{D91FA7BC-4CE1-4C11-B2E8-2DA9DDA26FC2}" dt="2023-10-20T13:57:42.487" v="548" actId="478"/>
          <ac:spMkLst>
            <pc:docMk/>
            <pc:sldMk cId="3446360207" sldId="2031"/>
            <ac:spMk id="3" creationId="{FF68EA6E-85BD-EA8A-FA1C-5ADAAB757DB1}"/>
          </ac:spMkLst>
        </pc:spChg>
        <pc:spChg chg="add mod">
          <ac:chgData name="Weiss, Marietta [ZAB]" userId="c8721209-b611-4b69-bdb8-8e114eafd7a7" providerId="ADAL" clId="{D91FA7BC-4CE1-4C11-B2E8-2DA9DDA26FC2}" dt="2023-10-20T13:56:13.790" v="503" actId="14100"/>
          <ac:spMkLst>
            <pc:docMk/>
            <pc:sldMk cId="3446360207" sldId="2031"/>
            <ac:spMk id="4" creationId="{C8F7F793-4112-6CBD-0DB6-230846190693}"/>
          </ac:spMkLst>
        </pc:spChg>
        <pc:spChg chg="del mod">
          <ac:chgData name="Weiss, Marietta [ZAB]" userId="c8721209-b611-4b69-bdb8-8e114eafd7a7" providerId="ADAL" clId="{D91FA7BC-4CE1-4C11-B2E8-2DA9DDA26FC2}" dt="2023-10-20T13:54:13.572" v="375" actId="478"/>
          <ac:spMkLst>
            <pc:docMk/>
            <pc:sldMk cId="3446360207" sldId="2031"/>
            <ac:spMk id="5" creationId="{C93D9A1E-C1A4-AC45-BFB5-5351922E4FE7}"/>
          </ac:spMkLst>
        </pc:spChg>
        <pc:spChg chg="add mod">
          <ac:chgData name="Weiss, Marietta [ZAB]" userId="c8721209-b611-4b69-bdb8-8e114eafd7a7" providerId="ADAL" clId="{D91FA7BC-4CE1-4C11-B2E8-2DA9DDA26FC2}" dt="2023-10-25T09:48:53.627" v="1549" actId="6549"/>
          <ac:spMkLst>
            <pc:docMk/>
            <pc:sldMk cId="3446360207" sldId="2031"/>
            <ac:spMk id="6" creationId="{1E04DB12-726F-DEC3-D807-07E63CC445D6}"/>
          </ac:spMkLst>
        </pc:spChg>
        <pc:spChg chg="add mod">
          <ac:chgData name="Weiss, Marietta [ZAB]" userId="c8721209-b611-4b69-bdb8-8e114eafd7a7" providerId="ADAL" clId="{D91FA7BC-4CE1-4C11-B2E8-2DA9DDA26FC2}" dt="2023-10-20T13:56:11.622" v="502" actId="14100"/>
          <ac:spMkLst>
            <pc:docMk/>
            <pc:sldMk cId="3446360207" sldId="2031"/>
            <ac:spMk id="8" creationId="{27AA4760-C0C1-58CE-6F06-C45B85CB0C08}"/>
          </ac:spMkLst>
        </pc:spChg>
        <pc:spChg chg="add mod">
          <ac:chgData name="Weiss, Marietta [ZAB]" userId="c8721209-b611-4b69-bdb8-8e114eafd7a7" providerId="ADAL" clId="{D91FA7BC-4CE1-4C11-B2E8-2DA9DDA26FC2}" dt="2023-11-08T08:13:07.364" v="2442" actId="1076"/>
          <ac:spMkLst>
            <pc:docMk/>
            <pc:sldMk cId="3446360207" sldId="2031"/>
            <ac:spMk id="9" creationId="{70D43170-AFE3-D0B4-83EA-942FE991EA98}"/>
          </ac:spMkLst>
        </pc:spChg>
        <pc:spChg chg="add mod">
          <ac:chgData name="Weiss, Marietta [ZAB]" userId="c8721209-b611-4b69-bdb8-8e114eafd7a7" providerId="ADAL" clId="{D91FA7BC-4CE1-4C11-B2E8-2DA9DDA26FC2}" dt="2023-10-20T13:56:34.647" v="520" actId="20577"/>
          <ac:spMkLst>
            <pc:docMk/>
            <pc:sldMk cId="3446360207" sldId="2031"/>
            <ac:spMk id="10" creationId="{A3B71B38-435E-1740-DDE0-812F49761B81}"/>
          </ac:spMkLst>
        </pc:spChg>
        <pc:spChg chg="add mod">
          <ac:chgData name="Weiss, Marietta [ZAB]" userId="c8721209-b611-4b69-bdb8-8e114eafd7a7" providerId="ADAL" clId="{D91FA7BC-4CE1-4C11-B2E8-2DA9DDA26FC2}" dt="2023-11-08T08:13:09.524" v="2443" actId="14100"/>
          <ac:spMkLst>
            <pc:docMk/>
            <pc:sldMk cId="3446360207" sldId="2031"/>
            <ac:spMk id="11" creationId="{08379893-B4FD-A388-033F-5328E72C22AF}"/>
          </ac:spMkLst>
        </pc:spChg>
        <pc:spChg chg="mod">
          <ac:chgData name="Weiss, Marietta [ZAB]" userId="c8721209-b611-4b69-bdb8-8e114eafd7a7" providerId="ADAL" clId="{D91FA7BC-4CE1-4C11-B2E8-2DA9DDA26FC2}" dt="2023-10-25T14:15:44.113" v="1789" actId="14861"/>
          <ac:spMkLst>
            <pc:docMk/>
            <pc:sldMk cId="3446360207" sldId="2031"/>
            <ac:spMk id="21" creationId="{7DB43188-D725-089C-63A0-B20CF0A0C54D}"/>
          </ac:spMkLst>
        </pc:spChg>
        <pc:spChg chg="mod">
          <ac:chgData name="Weiss, Marietta [ZAB]" userId="c8721209-b611-4b69-bdb8-8e114eafd7a7" providerId="ADAL" clId="{D91FA7BC-4CE1-4C11-B2E8-2DA9DDA26FC2}" dt="2023-10-20T13:54:46.367" v="411" actId="20577"/>
          <ac:spMkLst>
            <pc:docMk/>
            <pc:sldMk cId="3446360207" sldId="2031"/>
            <ac:spMk id="33" creationId="{69E80403-1C87-1417-9C7F-190C846F4C8C}"/>
          </ac:spMkLst>
        </pc:spChg>
        <pc:grpChg chg="mod">
          <ac:chgData name="Weiss, Marietta [ZAB]" userId="c8721209-b611-4b69-bdb8-8e114eafd7a7" providerId="ADAL" clId="{D91FA7BC-4CE1-4C11-B2E8-2DA9DDA26FC2}" dt="2023-10-25T14:15:38.244" v="1788" actId="1076"/>
          <ac:grpSpMkLst>
            <pc:docMk/>
            <pc:sldMk cId="3446360207" sldId="2031"/>
            <ac:grpSpMk id="32" creationId="{896DEF93-08C7-8EE7-AD69-F8182519D890}"/>
          </ac:grpSpMkLst>
        </pc:grpChg>
      </pc:sldChg>
      <pc:sldChg chg="addSp delSp modSp add mod modShow">
        <pc:chgData name="Weiss, Marietta [ZAB]" userId="c8721209-b611-4b69-bdb8-8e114eafd7a7" providerId="ADAL" clId="{D91FA7BC-4CE1-4C11-B2E8-2DA9DDA26FC2}" dt="2023-10-25T09:36:12.573" v="1072" actId="729"/>
        <pc:sldMkLst>
          <pc:docMk/>
          <pc:sldMk cId="785564009" sldId="2032"/>
        </pc:sldMkLst>
        <pc:spChg chg="add mod">
          <ac:chgData name="Weiss, Marietta [ZAB]" userId="c8721209-b611-4b69-bdb8-8e114eafd7a7" providerId="ADAL" clId="{D91FA7BC-4CE1-4C11-B2E8-2DA9DDA26FC2}" dt="2023-10-25T09:36:09.825" v="1071" actId="1076"/>
          <ac:spMkLst>
            <pc:docMk/>
            <pc:sldMk cId="785564009" sldId="2032"/>
            <ac:spMk id="2" creationId="{C2196544-A83F-7010-D812-5F5E2D102D6D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4" creationId="{2FE1BB75-FC16-6579-AB0E-59780FAA1A90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6" creationId="{71461706-DCD1-793C-46FD-0F3BC539185B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" creationId="{80B59FD6-4880-2454-4DE4-6D989B837C3F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9" creationId="{1F886F2C-3948-79A8-DE7B-60959FBE9EEC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10" creationId="{73E61A9D-FC08-E48C-E9B0-92A9F67E39E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13" creationId="{70FF4211-CD1D-18B6-DA2B-8A9BD0681EA1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14" creationId="{AE150C29-DBED-AB51-B16D-E391BF1804D4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15" creationId="{40FB208F-0764-8059-666D-03AE6BCEC28C}"/>
          </ac:spMkLst>
        </pc:spChg>
        <pc:spChg chg="del">
          <ac:chgData name="Weiss, Marietta [ZAB]" userId="c8721209-b611-4b69-bdb8-8e114eafd7a7" providerId="ADAL" clId="{D91FA7BC-4CE1-4C11-B2E8-2DA9DDA26FC2}" dt="2023-10-25T09:35:58.182" v="1068" actId="478"/>
          <ac:spMkLst>
            <pc:docMk/>
            <pc:sldMk cId="785564009" sldId="2032"/>
            <ac:spMk id="17" creationId="{031BA1FC-73EB-33E4-051B-5D510FC88C3F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19" creationId="{8DF180D6-2646-7173-FBC2-D56B387D1096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0" creationId="{A5F168EE-ECD8-6B6C-3E06-107B5A1D9303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1" creationId="{59E742FA-A75C-73C4-B494-4EDF9E6319BD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2" creationId="{05DC0DBA-4B25-0B2D-4291-9660FB826131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3" creationId="{A934EEFA-D362-A4CC-2C0F-E2A0435FB8F4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4" creationId="{63DD7B5D-0416-269C-1259-35A747BE043E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5" creationId="{058A4015-DE0A-5360-83E6-C7DA5659313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6" creationId="{461068B0-24A7-5B6F-DA8B-B50B5ED80A49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27" creationId="{32A8CFB2-F969-237D-DA21-3CF47B4D8BF0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34" creationId="{54C82EBB-FB8B-8796-32E8-F49B7477D0B7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57" creationId="{1BF291BD-619B-E393-9813-FA53E16DD27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58" creationId="{AEF27B95-135A-7506-6A8F-6E3CFD0CC8DF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61" creationId="{E7BAFEA9-33AF-7530-71C0-46E50C7BF7B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62" creationId="{A0CA8083-3A77-584C-97AA-CD03723BAB37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64" creationId="{F198CFB1-FAE4-E75C-E5AC-690AED224A91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69" creationId="{880F0E28-FF53-75B3-A7C6-781F8728E84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1" creationId="{77ABBD4E-2E0B-7D70-17E9-DD9A6360DEB1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2" creationId="{AF97FFFF-F30C-C1FA-E131-371195474DAE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3" creationId="{BDDFF498-A06D-A643-BD5E-52521B682A5B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4" creationId="{BAE8BE1A-81C3-702D-ED17-5980BB37094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5" creationId="{BFD7FFEF-C944-FB9D-3E9D-BF43E16AD1ED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6" creationId="{D678A314-2AB0-A974-3835-5478FDF1B8FE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78" creationId="{36EBA2EF-E06F-FAE0-9A1A-146597D0FEC5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80" creationId="{7890CF87-1EC1-9836-184D-762554B85ECC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82" creationId="{89192FAC-5204-FD43-9755-F0FAF67F4C1E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84" creationId="{AC2CE93C-23CF-7DC5-621E-69F17BE22E14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86" creationId="{21704E4B-DBAA-6D7A-1CA0-58473207DEB4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89" creationId="{ED15E7F4-460D-DC1E-54CC-B7FC23C010DD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91" creationId="{68595BB4-E87A-BEF5-2474-63E9D842B5B0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92" creationId="{2E33161E-BB26-C199-FCA5-CF14857FD882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94" creationId="{6F1A75F1-22C3-D5E2-9BA1-DD926BE564CA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95" creationId="{1D7042F5-3C54-A6CE-D0AE-3D3136F02F3A}"/>
          </ac:spMkLst>
        </pc:spChg>
        <pc:spChg chg="del">
          <ac:chgData name="Weiss, Marietta [ZAB]" userId="c8721209-b611-4b69-bdb8-8e114eafd7a7" providerId="ADAL" clId="{D91FA7BC-4CE1-4C11-B2E8-2DA9DDA26FC2}" dt="2023-10-25T09:35:56.774" v="1067" actId="478"/>
          <ac:spMkLst>
            <pc:docMk/>
            <pc:sldMk cId="785564009" sldId="2032"/>
            <ac:spMk id="96" creationId="{969FF8F2-1319-ECE3-D1FA-DAB6A7975589}"/>
          </ac:spMkLst>
        </pc:spChg>
        <pc:picChg chg="add mod">
          <ac:chgData name="Weiss, Marietta [ZAB]" userId="c8721209-b611-4b69-bdb8-8e114eafd7a7" providerId="ADAL" clId="{D91FA7BC-4CE1-4C11-B2E8-2DA9DDA26FC2}" dt="2023-10-25T09:36:09.825" v="1071" actId="1076"/>
          <ac:picMkLst>
            <pc:docMk/>
            <pc:sldMk cId="785564009" sldId="2032"/>
            <ac:picMk id="1025" creationId="{5CDC6103-47E1-AA5E-543B-6706A8BCF801}"/>
          </ac:picMkLst>
        </pc:picChg>
        <pc:cxnChg chg="del">
          <ac:chgData name="Weiss, Marietta [ZAB]" userId="c8721209-b611-4b69-bdb8-8e114eafd7a7" providerId="ADAL" clId="{D91FA7BC-4CE1-4C11-B2E8-2DA9DDA26FC2}" dt="2023-10-25T09:35:56.774" v="1067" actId="478"/>
          <ac:cxnSpMkLst>
            <pc:docMk/>
            <pc:sldMk cId="785564009" sldId="2032"/>
            <ac:cxnSpMk id="16" creationId="{17493F6A-1F0D-A8F4-80C0-C6C69D92D0C5}"/>
          </ac:cxnSpMkLst>
        </pc:cxnChg>
      </pc:sldChg>
      <pc:sldChg chg="new add del">
        <pc:chgData name="Weiss, Marietta [ZAB]" userId="c8721209-b611-4b69-bdb8-8e114eafd7a7" providerId="ADAL" clId="{D91FA7BC-4CE1-4C11-B2E8-2DA9DDA26FC2}" dt="2023-10-27T12:17:23.029" v="2288" actId="680"/>
        <pc:sldMkLst>
          <pc:docMk/>
          <pc:sldMk cId="583372192" sldId="2033"/>
        </pc:sldMkLst>
      </pc:sldChg>
      <pc:sldChg chg="addSp delSp modSp add del mod modShow">
        <pc:chgData name="Weiss, Marietta [ZAB]" userId="c8721209-b611-4b69-bdb8-8e114eafd7a7" providerId="ADAL" clId="{D91FA7BC-4CE1-4C11-B2E8-2DA9DDA26FC2}" dt="2023-11-08T14:02:21.782" v="4096" actId="47"/>
        <pc:sldMkLst>
          <pc:docMk/>
          <pc:sldMk cId="3299368026" sldId="2034"/>
        </pc:sldMkLst>
        <pc:spChg chg="add mod">
          <ac:chgData name="Weiss, Marietta [ZAB]" userId="c8721209-b611-4b69-bdb8-8e114eafd7a7" providerId="ADAL" clId="{D91FA7BC-4CE1-4C11-B2E8-2DA9DDA26FC2}" dt="2023-11-08T08:11:13.229" v="2404" actId="1076"/>
          <ac:spMkLst>
            <pc:docMk/>
            <pc:sldMk cId="3299368026" sldId="2034"/>
            <ac:spMk id="2" creationId="{596B313A-2CDC-3EB9-291D-C0E3DF94DCF8}"/>
          </ac:spMkLst>
        </pc:spChg>
        <pc:spChg chg="mod">
          <ac:chgData name="Weiss, Marietta [ZAB]" userId="c8721209-b611-4b69-bdb8-8e114eafd7a7" providerId="ADAL" clId="{D91FA7BC-4CE1-4C11-B2E8-2DA9DDA26FC2}" dt="2023-11-08T08:15:28.468" v="2479" actId="1076"/>
          <ac:spMkLst>
            <pc:docMk/>
            <pc:sldMk cId="3299368026" sldId="2034"/>
            <ac:spMk id="4" creationId="{C506A931-E1A3-DCF6-DF58-64F03D0299AC}"/>
          </ac:spMkLst>
        </pc:spChg>
        <pc:spChg chg="add del mod">
          <ac:chgData name="Weiss, Marietta [ZAB]" userId="c8721209-b611-4b69-bdb8-8e114eafd7a7" providerId="ADAL" clId="{D91FA7BC-4CE1-4C11-B2E8-2DA9DDA26FC2}" dt="2023-11-08T08:15:00.978" v="2475" actId="478"/>
          <ac:spMkLst>
            <pc:docMk/>
            <pc:sldMk cId="3299368026" sldId="2034"/>
            <ac:spMk id="5" creationId="{DDCEFEC1-E6EE-2B99-8843-FBA2AC96105E}"/>
          </ac:spMkLst>
        </pc:spChg>
        <pc:spChg chg="mod">
          <ac:chgData name="Weiss, Marietta [ZAB]" userId="c8721209-b611-4b69-bdb8-8e114eafd7a7" providerId="ADAL" clId="{D91FA7BC-4CE1-4C11-B2E8-2DA9DDA26FC2}" dt="2023-11-08T08:15:28.468" v="2479" actId="1076"/>
          <ac:spMkLst>
            <pc:docMk/>
            <pc:sldMk cId="3299368026" sldId="2034"/>
            <ac:spMk id="11" creationId="{5101A0B3-C100-19D4-84FF-0748E80BAA27}"/>
          </ac:spMkLst>
        </pc:spChg>
        <pc:spChg chg="add del mod">
          <ac:chgData name="Weiss, Marietta [ZAB]" userId="c8721209-b611-4b69-bdb8-8e114eafd7a7" providerId="ADAL" clId="{D91FA7BC-4CE1-4C11-B2E8-2DA9DDA26FC2}" dt="2023-11-08T08:15:28.468" v="2479" actId="1076"/>
          <ac:spMkLst>
            <pc:docMk/>
            <pc:sldMk cId="3299368026" sldId="2034"/>
            <ac:spMk id="14" creationId="{E08942E1-6F64-AEE0-989B-9A6A37600081}"/>
          </ac:spMkLst>
        </pc:spChg>
        <pc:spChg chg="del mod">
          <ac:chgData name="Weiss, Marietta [ZAB]" userId="c8721209-b611-4b69-bdb8-8e114eafd7a7" providerId="ADAL" clId="{D91FA7BC-4CE1-4C11-B2E8-2DA9DDA26FC2}" dt="2023-11-08T08:12:31.566" v="2441" actId="478"/>
          <ac:spMkLst>
            <pc:docMk/>
            <pc:sldMk cId="3299368026" sldId="2034"/>
            <ac:spMk id="20" creationId="{4EBC4F00-2934-693F-3F7B-9B7E7FE01FF2}"/>
          </ac:spMkLst>
        </pc:spChg>
        <pc:spChg chg="mod">
          <ac:chgData name="Weiss, Marietta [ZAB]" userId="c8721209-b611-4b69-bdb8-8e114eafd7a7" providerId="ADAL" clId="{D91FA7BC-4CE1-4C11-B2E8-2DA9DDA26FC2}" dt="2023-11-08T08:12:28.317" v="2440" actId="255"/>
          <ac:spMkLst>
            <pc:docMk/>
            <pc:sldMk cId="3299368026" sldId="2034"/>
            <ac:spMk id="33" creationId="{69E80403-1C87-1417-9C7F-190C846F4C8C}"/>
          </ac:spMkLst>
        </pc:spChg>
        <pc:spChg chg="del mod">
          <ac:chgData name="Weiss, Marietta [ZAB]" userId="c8721209-b611-4b69-bdb8-8e114eafd7a7" providerId="ADAL" clId="{D91FA7BC-4CE1-4C11-B2E8-2DA9DDA26FC2}" dt="2023-11-08T08:10:43.599" v="2392" actId="478"/>
          <ac:spMkLst>
            <pc:docMk/>
            <pc:sldMk cId="3299368026" sldId="2034"/>
            <ac:spMk id="46" creationId="{FD3C6385-1B94-53E0-5DF9-94742B6D2059}"/>
          </ac:spMkLst>
        </pc:spChg>
        <pc:spChg chg="del">
          <ac:chgData name="Weiss, Marietta [ZAB]" userId="c8721209-b611-4b69-bdb8-8e114eafd7a7" providerId="ADAL" clId="{D91FA7BC-4CE1-4C11-B2E8-2DA9DDA26FC2}" dt="2023-11-08T08:10:22.144" v="2385" actId="478"/>
          <ac:spMkLst>
            <pc:docMk/>
            <pc:sldMk cId="3299368026" sldId="2034"/>
            <ac:spMk id="47" creationId="{9327290C-FED1-6218-C05D-583A4DC88C5C}"/>
          </ac:spMkLst>
        </pc:spChg>
        <pc:grpChg chg="del">
          <ac:chgData name="Weiss, Marietta [ZAB]" userId="c8721209-b611-4b69-bdb8-8e114eafd7a7" providerId="ADAL" clId="{D91FA7BC-4CE1-4C11-B2E8-2DA9DDA26FC2}" dt="2023-11-08T08:10:21.222" v="2384" actId="478"/>
          <ac:grpSpMkLst>
            <pc:docMk/>
            <pc:sldMk cId="3299368026" sldId="2034"/>
            <ac:grpSpMk id="32" creationId="{896DEF93-08C7-8EE7-AD69-F8182519D890}"/>
          </ac:grpSpMkLst>
        </pc:grpChg>
        <pc:grpChg chg="del">
          <ac:chgData name="Weiss, Marietta [ZAB]" userId="c8721209-b611-4b69-bdb8-8e114eafd7a7" providerId="ADAL" clId="{D91FA7BC-4CE1-4C11-B2E8-2DA9DDA26FC2}" dt="2023-11-08T08:10:19.280" v="2383" actId="478"/>
          <ac:grpSpMkLst>
            <pc:docMk/>
            <pc:sldMk cId="3299368026" sldId="2034"/>
            <ac:grpSpMk id="50" creationId="{E160535F-C5E2-BE73-10A0-2E8C24986C6E}"/>
          </ac:grpSpMkLst>
        </pc:grpChg>
      </pc:sldChg>
      <pc:sldChg chg="modSp del mod modShow">
        <pc:chgData name="Weiss, Marietta [ZAB]" userId="c8721209-b611-4b69-bdb8-8e114eafd7a7" providerId="ADAL" clId="{D91FA7BC-4CE1-4C11-B2E8-2DA9DDA26FC2}" dt="2023-11-08T14:06:42.923" v="4109" actId="47"/>
        <pc:sldMkLst>
          <pc:docMk/>
          <pc:sldMk cId="2192295956" sldId="2035"/>
        </pc:sldMkLst>
        <pc:spChg chg="mod">
          <ac:chgData name="Weiss, Marietta [ZAB]" userId="c8721209-b611-4b69-bdb8-8e114eafd7a7" providerId="ADAL" clId="{D91FA7BC-4CE1-4C11-B2E8-2DA9DDA26FC2}" dt="2023-11-08T14:02:31.889" v="4097" actId="1076"/>
          <ac:spMkLst>
            <pc:docMk/>
            <pc:sldMk cId="2192295956" sldId="2035"/>
            <ac:spMk id="40" creationId="{E884ABB0-2CF5-0477-A765-6D5E6084E302}"/>
          </ac:spMkLst>
        </pc:spChg>
        <pc:spChg chg="mod">
          <ac:chgData name="Weiss, Marietta [ZAB]" userId="c8721209-b611-4b69-bdb8-8e114eafd7a7" providerId="ADAL" clId="{D91FA7BC-4CE1-4C11-B2E8-2DA9DDA26FC2}" dt="2023-11-08T08:42:06.938" v="3225" actId="1076"/>
          <ac:spMkLst>
            <pc:docMk/>
            <pc:sldMk cId="2192295956" sldId="2035"/>
            <ac:spMk id="49" creationId="{E81F1E66-1B6B-6EE0-4458-FEABD49BE373}"/>
          </ac:spMkLst>
        </pc:spChg>
      </pc:sldChg>
      <pc:sldChg chg="addSp delSp modSp mo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99734381" sldId="2037"/>
        </pc:sldMkLst>
        <pc:spChg chg="add mod">
          <ac:chgData name="Weiss, Marietta [ZAB]" userId="c8721209-b611-4b69-bdb8-8e114eafd7a7" providerId="ADAL" clId="{D91FA7BC-4CE1-4C11-B2E8-2DA9DDA26FC2}" dt="2023-11-08T14:12:24.166" v="4168" actId="13926"/>
          <ac:spMkLst>
            <pc:docMk/>
            <pc:sldMk cId="99734381" sldId="2037"/>
            <ac:spMk id="2" creationId="{8904F6CF-9561-DBA6-1784-1CCE9E6A95F5}"/>
          </ac:spMkLst>
        </pc:spChg>
        <pc:spChg chg="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4" creationId="{1456241A-18FF-3CE2-0EF2-283878B85D91}"/>
          </ac:spMkLst>
        </pc:spChg>
        <pc:spChg chg="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5" creationId="{E6F8D084-788B-6A32-4C80-9E0894261E99}"/>
          </ac:spMkLst>
        </pc:spChg>
        <pc:spChg chg="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6" creationId="{50F3C4EA-71CB-3432-E407-54ECE497696B}"/>
          </ac:spMkLst>
        </pc:spChg>
        <pc:spChg chg="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7" creationId="{0BA73470-EF2F-3DB8-5372-3BCF8D645340}"/>
          </ac:spMkLst>
        </pc:spChg>
        <pc:spChg chg="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9" creationId="{EE1F15A3-B052-A1E3-2257-B1297BD3DED4}"/>
          </ac:spMkLst>
        </pc:spChg>
        <pc:spChg chg="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11" creationId="{9B6A8782-5488-56B2-9E4F-F4883C1000C8}"/>
          </ac:spMkLst>
        </pc:spChg>
        <pc:spChg chg="add mod">
          <ac:chgData name="Weiss, Marietta [ZAB]" userId="c8721209-b611-4b69-bdb8-8e114eafd7a7" providerId="ADAL" clId="{D91FA7BC-4CE1-4C11-B2E8-2DA9DDA26FC2}" dt="2023-11-08T08:51:34.247" v="3492"/>
          <ac:spMkLst>
            <pc:docMk/>
            <pc:sldMk cId="99734381" sldId="2037"/>
            <ac:spMk id="12" creationId="{4AE3BC6F-94D7-19BF-9C27-19A88C017CEE}"/>
          </ac:spMkLst>
        </pc:spChg>
        <pc:spChg chg="add mod">
          <ac:chgData name="Weiss, Marietta [ZAB]" userId="c8721209-b611-4b69-bdb8-8e114eafd7a7" providerId="ADAL" clId="{D91FA7BC-4CE1-4C11-B2E8-2DA9DDA26FC2}" dt="2023-11-16T14:52:24.104" v="5862" actId="14100"/>
          <ac:spMkLst>
            <pc:docMk/>
            <pc:sldMk cId="99734381" sldId="2037"/>
            <ac:spMk id="13" creationId="{05E7B617-1BCC-DBF0-25B5-3FC6917693C6}"/>
          </ac:spMkLst>
        </pc:spChg>
        <pc:spChg chg="add del mod">
          <ac:chgData name="Weiss, Marietta [ZAB]" userId="c8721209-b611-4b69-bdb8-8e114eafd7a7" providerId="ADAL" clId="{D91FA7BC-4CE1-4C11-B2E8-2DA9DDA26FC2}" dt="2023-11-08T14:41:36.453" v="4744" actId="478"/>
          <ac:spMkLst>
            <pc:docMk/>
            <pc:sldMk cId="99734381" sldId="2037"/>
            <ac:spMk id="13" creationId="{C1909926-7354-626E-3AA5-45BA99A3C440}"/>
          </ac:spMkLst>
        </pc:spChg>
        <pc:spChg chg="add mod">
          <ac:chgData name="Weiss, Marietta [ZAB]" userId="c8721209-b611-4b69-bdb8-8e114eafd7a7" providerId="ADAL" clId="{D91FA7BC-4CE1-4C11-B2E8-2DA9DDA26FC2}" dt="2023-11-16T14:51:50.238" v="5837" actId="1036"/>
          <ac:spMkLst>
            <pc:docMk/>
            <pc:sldMk cId="99734381" sldId="2037"/>
            <ac:spMk id="14" creationId="{BE297010-9A94-7018-CFB3-B842EA040840}"/>
          </ac:spMkLst>
        </pc:spChg>
        <pc:spChg chg="add mod">
          <ac:chgData name="Weiss, Marietta [ZAB]" userId="c8721209-b611-4b69-bdb8-8e114eafd7a7" providerId="ADAL" clId="{D91FA7BC-4CE1-4C11-B2E8-2DA9DDA26FC2}" dt="2023-11-16T14:51:50.238" v="5837" actId="1036"/>
          <ac:spMkLst>
            <pc:docMk/>
            <pc:sldMk cId="99734381" sldId="2037"/>
            <ac:spMk id="15" creationId="{18112875-DC09-80B5-068F-7D472B9795E3}"/>
          </ac:spMkLst>
        </pc:spChg>
        <pc:spChg chg="add mod">
          <ac:chgData name="Weiss, Marietta [ZAB]" userId="c8721209-b611-4b69-bdb8-8e114eafd7a7" providerId="ADAL" clId="{D91FA7BC-4CE1-4C11-B2E8-2DA9DDA26FC2}" dt="2023-11-16T14:52:27.752" v="5864" actId="14100"/>
          <ac:spMkLst>
            <pc:docMk/>
            <pc:sldMk cId="99734381" sldId="2037"/>
            <ac:spMk id="17" creationId="{8C6A93C0-6A0F-D4FB-50A8-758EF11E28A3}"/>
          </ac:spMkLst>
        </pc:spChg>
        <pc:spChg chg="mod">
          <ac:chgData name="Weiss, Marietta [ZAB]" userId="c8721209-b611-4b69-bdb8-8e114eafd7a7" providerId="ADAL" clId="{D91FA7BC-4CE1-4C11-B2E8-2DA9DDA26FC2}" dt="2023-11-08T08:51:20.487" v="3490" actId="6549"/>
          <ac:spMkLst>
            <pc:docMk/>
            <pc:sldMk cId="99734381" sldId="2037"/>
            <ac:spMk id="45" creationId="{7B8874BC-E817-DB75-446B-2E8604220757}"/>
          </ac:spMkLst>
        </pc:spChg>
        <pc:spChg chg="mod">
          <ac:chgData name="Weiss, Marietta [ZAB]" userId="c8721209-b611-4b69-bdb8-8e114eafd7a7" providerId="ADAL" clId="{D91FA7BC-4CE1-4C11-B2E8-2DA9DDA26FC2}" dt="2023-11-16T14:53:19.160" v="5865" actId="13926"/>
          <ac:spMkLst>
            <pc:docMk/>
            <pc:sldMk cId="99734381" sldId="2037"/>
            <ac:spMk id="47" creationId="{11891098-7846-F465-7E8E-90F3015FEF91}"/>
          </ac:spMkLst>
        </pc:spChg>
        <pc:spChg chg="mod">
          <ac:chgData name="Weiss, Marietta [ZAB]" userId="c8721209-b611-4b69-bdb8-8e114eafd7a7" providerId="ADAL" clId="{D91FA7BC-4CE1-4C11-B2E8-2DA9DDA26FC2}" dt="2023-11-08T08:51:50.971" v="3494" actId="13926"/>
          <ac:spMkLst>
            <pc:docMk/>
            <pc:sldMk cId="99734381" sldId="2037"/>
            <ac:spMk id="48" creationId="{DB101781-41B0-AFDE-FE8D-0CA94C3AE24A}"/>
          </ac:spMkLst>
        </pc:spChg>
        <pc:spChg chg="mod">
          <ac:chgData name="Weiss, Marietta [ZAB]" userId="c8721209-b611-4b69-bdb8-8e114eafd7a7" providerId="ADAL" clId="{D91FA7BC-4CE1-4C11-B2E8-2DA9DDA26FC2}" dt="2023-11-16T14:51:50.238" v="5837" actId="1036"/>
          <ac:spMkLst>
            <pc:docMk/>
            <pc:sldMk cId="99734381" sldId="2037"/>
            <ac:spMk id="49" creationId="{6269BFA3-D118-649C-8B4E-896BFE53C5C1}"/>
          </ac:spMkLst>
        </pc:spChg>
        <pc:spChg chg="mod">
          <ac:chgData name="Weiss, Marietta [ZAB]" userId="c8721209-b611-4b69-bdb8-8e114eafd7a7" providerId="ADAL" clId="{D91FA7BC-4CE1-4C11-B2E8-2DA9DDA26FC2}" dt="2023-11-08T14:10:35.477" v="4146" actId="14100"/>
          <ac:spMkLst>
            <pc:docMk/>
            <pc:sldMk cId="99734381" sldId="2037"/>
            <ac:spMk id="50" creationId="{ECCD948C-432A-8BA2-375A-B151857136A0}"/>
          </ac:spMkLst>
        </pc:spChg>
        <pc:spChg chg="mod ord">
          <ac:chgData name="Weiss, Marietta [ZAB]" userId="c8721209-b611-4b69-bdb8-8e114eafd7a7" providerId="ADAL" clId="{D91FA7BC-4CE1-4C11-B2E8-2DA9DDA26FC2}" dt="2023-11-08T14:07:13.989" v="4111" actId="1076"/>
          <ac:spMkLst>
            <pc:docMk/>
            <pc:sldMk cId="99734381" sldId="2037"/>
            <ac:spMk id="51" creationId="{E00BA2D9-03CD-AFCB-D63C-BCA163070561}"/>
          </ac:spMkLst>
        </pc:spChg>
        <pc:spChg chg="mod">
          <ac:chgData name="Weiss, Marietta [ZAB]" userId="c8721209-b611-4b69-bdb8-8e114eafd7a7" providerId="ADAL" clId="{D91FA7BC-4CE1-4C11-B2E8-2DA9DDA26FC2}" dt="2023-11-08T08:52:25.770" v="3515" actId="14100"/>
          <ac:spMkLst>
            <pc:docMk/>
            <pc:sldMk cId="99734381" sldId="2037"/>
            <ac:spMk id="52" creationId="{8FDBEF78-D0BD-020C-2DAB-FB168C2EA191}"/>
          </ac:spMkLst>
        </pc:spChg>
        <pc:spChg chg="del">
          <ac:chgData name="Weiss, Marietta [ZAB]" userId="c8721209-b611-4b69-bdb8-8e114eafd7a7" providerId="ADAL" clId="{D91FA7BC-4CE1-4C11-B2E8-2DA9DDA26FC2}" dt="2023-11-08T08:51:33.923" v="3491" actId="478"/>
          <ac:spMkLst>
            <pc:docMk/>
            <pc:sldMk cId="99734381" sldId="2037"/>
            <ac:spMk id="53" creationId="{3CAB7096-97E7-BE9A-DB7C-8D61C2E45E42}"/>
          </ac:spMkLst>
        </pc:spChg>
        <pc:spChg chg="del">
          <ac:chgData name="Weiss, Marietta [ZAB]" userId="c8721209-b611-4b69-bdb8-8e114eafd7a7" providerId="ADAL" clId="{D91FA7BC-4CE1-4C11-B2E8-2DA9DDA26FC2}" dt="2023-11-08T08:50:51.372" v="3485" actId="478"/>
          <ac:spMkLst>
            <pc:docMk/>
            <pc:sldMk cId="99734381" sldId="2037"/>
            <ac:spMk id="54" creationId="{E4E8BDBA-21A9-4F53-C6A9-FDE441C2A78E}"/>
          </ac:spMkLst>
        </pc:spChg>
        <pc:spChg chg="mod">
          <ac:chgData name="Weiss, Marietta [ZAB]" userId="c8721209-b611-4b69-bdb8-8e114eafd7a7" providerId="ADAL" clId="{D91FA7BC-4CE1-4C11-B2E8-2DA9DDA26FC2}" dt="2023-11-16T14:51:50.238" v="5837" actId="1036"/>
          <ac:spMkLst>
            <pc:docMk/>
            <pc:sldMk cId="99734381" sldId="2037"/>
            <ac:spMk id="55" creationId="{0254A852-6905-AD7C-47AE-8C1A1B8D2312}"/>
          </ac:spMkLst>
        </pc:spChg>
        <pc:spChg chg="mod">
          <ac:chgData name="Weiss, Marietta [ZAB]" userId="c8721209-b611-4b69-bdb8-8e114eafd7a7" providerId="ADAL" clId="{D91FA7BC-4CE1-4C11-B2E8-2DA9DDA26FC2}" dt="2023-11-16T14:51:50.238" v="5837" actId="1036"/>
          <ac:spMkLst>
            <pc:docMk/>
            <pc:sldMk cId="99734381" sldId="2037"/>
            <ac:spMk id="56" creationId="{5150C89E-94AC-05B1-835D-66F16C595E6C}"/>
          </ac:spMkLst>
        </pc:spChg>
        <pc:spChg chg="mod">
          <ac:chgData name="Weiss, Marietta [ZAB]" userId="c8721209-b611-4b69-bdb8-8e114eafd7a7" providerId="ADAL" clId="{D91FA7BC-4CE1-4C11-B2E8-2DA9DDA26FC2}" dt="2023-11-16T14:51:50.238" v="5837" actId="1036"/>
          <ac:spMkLst>
            <pc:docMk/>
            <pc:sldMk cId="99734381" sldId="2037"/>
            <ac:spMk id="57" creationId="{AE8B59C2-5FFB-CD75-73B7-C33765BD881D}"/>
          </ac:spMkLst>
        </pc:spChg>
        <pc:spChg chg="del mod">
          <ac:chgData name="Weiss, Marietta [ZAB]" userId="c8721209-b611-4b69-bdb8-8e114eafd7a7" providerId="ADAL" clId="{D91FA7BC-4CE1-4C11-B2E8-2DA9DDA26FC2}" dt="2023-11-08T14:09:49.477" v="4135" actId="478"/>
          <ac:spMkLst>
            <pc:docMk/>
            <pc:sldMk cId="99734381" sldId="2037"/>
            <ac:spMk id="58" creationId="{88E70C6B-F61E-02DF-CBA4-B6133CB996F0}"/>
          </ac:spMkLst>
        </pc:spChg>
        <pc:spChg chg="mod">
          <ac:chgData name="Weiss, Marietta [ZAB]" userId="c8721209-b611-4b69-bdb8-8e114eafd7a7" providerId="ADAL" clId="{D91FA7BC-4CE1-4C11-B2E8-2DA9DDA26FC2}" dt="2023-11-16T14:50:55.278" v="5816" actId="1076"/>
          <ac:spMkLst>
            <pc:docMk/>
            <pc:sldMk cId="99734381" sldId="2037"/>
            <ac:spMk id="59" creationId="{90CFB93F-DBD1-EB50-084A-54CFEF63F5F1}"/>
          </ac:spMkLst>
        </pc:spChg>
        <pc:spChg chg="del mod">
          <ac:chgData name="Weiss, Marietta [ZAB]" userId="c8721209-b611-4b69-bdb8-8e114eafd7a7" providerId="ADAL" clId="{D91FA7BC-4CE1-4C11-B2E8-2DA9DDA26FC2}" dt="2023-11-08T08:53:23.602" v="3529"/>
          <ac:spMkLst>
            <pc:docMk/>
            <pc:sldMk cId="99734381" sldId="2037"/>
            <ac:spMk id="60" creationId="{8A9BB674-75EE-40A7-7635-6804669B4874}"/>
          </ac:spMkLst>
        </pc:spChg>
        <pc:spChg chg="del mod">
          <ac:chgData name="Weiss, Marietta [ZAB]" userId="c8721209-b611-4b69-bdb8-8e114eafd7a7" providerId="ADAL" clId="{D91FA7BC-4CE1-4C11-B2E8-2DA9DDA26FC2}" dt="2023-11-08T08:53:56.882" v="3538" actId="478"/>
          <ac:spMkLst>
            <pc:docMk/>
            <pc:sldMk cId="99734381" sldId="2037"/>
            <ac:spMk id="61" creationId="{072FDCA2-FFC8-4A9D-7C5F-FD2B8FD31544}"/>
          </ac:spMkLst>
        </pc:spChg>
        <pc:spChg chg="del mod">
          <ac:chgData name="Weiss, Marietta [ZAB]" userId="c8721209-b611-4b69-bdb8-8e114eafd7a7" providerId="ADAL" clId="{D91FA7BC-4CE1-4C11-B2E8-2DA9DDA26FC2}" dt="2023-11-08T14:41:20.190" v="4736" actId="478"/>
          <ac:spMkLst>
            <pc:docMk/>
            <pc:sldMk cId="99734381" sldId="2037"/>
            <ac:spMk id="62" creationId="{C929F783-DB90-6258-307C-580B9307E33F}"/>
          </ac:spMkLst>
        </pc:spChg>
        <pc:grpChg chg="add mod">
          <ac:chgData name="Weiss, Marietta [ZAB]" userId="c8721209-b611-4b69-bdb8-8e114eafd7a7" providerId="ADAL" clId="{D91FA7BC-4CE1-4C11-B2E8-2DA9DDA26FC2}" dt="2023-11-08T08:51:34.247" v="3492"/>
          <ac:grpSpMkLst>
            <pc:docMk/>
            <pc:sldMk cId="99734381" sldId="2037"/>
            <ac:grpSpMk id="3" creationId="{1798F47F-A4A8-7985-40EF-54C51B1B34DC}"/>
          </ac:grpSpMkLst>
        </pc:grpChg>
        <pc:grpChg chg="del">
          <ac:chgData name="Weiss, Marietta [ZAB]" userId="c8721209-b611-4b69-bdb8-8e114eafd7a7" providerId="ADAL" clId="{D91FA7BC-4CE1-4C11-B2E8-2DA9DDA26FC2}" dt="2023-11-08T08:51:33.923" v="3491" actId="478"/>
          <ac:grpSpMkLst>
            <pc:docMk/>
            <pc:sldMk cId="99734381" sldId="2037"/>
            <ac:grpSpMk id="36" creationId="{88762107-660D-C96A-1A16-8681D5A99C8A}"/>
          </ac:grpSpMkLst>
        </pc:grpChg>
        <pc:cxnChg chg="mod">
          <ac:chgData name="Weiss, Marietta [ZAB]" userId="c8721209-b611-4b69-bdb8-8e114eafd7a7" providerId="ADAL" clId="{D91FA7BC-4CE1-4C11-B2E8-2DA9DDA26FC2}" dt="2023-11-08T08:51:34.247" v="3492"/>
          <ac:cxnSpMkLst>
            <pc:docMk/>
            <pc:sldMk cId="99734381" sldId="2037"/>
            <ac:cxnSpMk id="8" creationId="{FF3DFE35-2F9A-99E6-4B13-6A9991457A81}"/>
          </ac:cxnSpMkLst>
        </pc:cxnChg>
        <pc:cxnChg chg="mod">
          <ac:chgData name="Weiss, Marietta [ZAB]" userId="c8721209-b611-4b69-bdb8-8e114eafd7a7" providerId="ADAL" clId="{D91FA7BC-4CE1-4C11-B2E8-2DA9DDA26FC2}" dt="2023-11-08T08:51:34.247" v="3492"/>
          <ac:cxnSpMkLst>
            <pc:docMk/>
            <pc:sldMk cId="99734381" sldId="2037"/>
            <ac:cxnSpMk id="10" creationId="{4647A9CB-D6D1-FE1E-078D-F2BA26665519}"/>
          </ac:cxnSpMkLst>
        </pc:cxnChg>
      </pc:sldChg>
      <pc:sldChg chg="delSp modSp mod or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4215459072" sldId="2038"/>
        </pc:sldMkLst>
        <pc:spChg chg="mod">
          <ac:chgData name="Weiss, Marietta [ZAB]" userId="c8721209-b611-4b69-bdb8-8e114eafd7a7" providerId="ADAL" clId="{D91FA7BC-4CE1-4C11-B2E8-2DA9DDA26FC2}" dt="2023-11-16T14:55:07.552" v="5866" actId="1076"/>
          <ac:spMkLst>
            <pc:docMk/>
            <pc:sldMk cId="4215459072" sldId="2038"/>
            <ac:spMk id="4" creationId="{F52A4651-91B6-C49C-ED7A-F0BABBE3BAB4}"/>
          </ac:spMkLst>
        </pc:spChg>
        <pc:spChg chg="del">
          <ac:chgData name="Weiss, Marietta [ZAB]" userId="c8721209-b611-4b69-bdb8-8e114eafd7a7" providerId="ADAL" clId="{D91FA7BC-4CE1-4C11-B2E8-2DA9DDA26FC2}" dt="2023-11-08T08:13:34.190" v="2444" actId="478"/>
          <ac:spMkLst>
            <pc:docMk/>
            <pc:sldMk cId="4215459072" sldId="2038"/>
            <ac:spMk id="12" creationId="{86290E8A-B88C-E938-A9FF-0633B0F80B64}"/>
          </ac:spMkLst>
        </pc:spChg>
      </pc:sldChg>
      <pc:sldChg chg="addSp delSp modSp mod modShow">
        <pc:chgData name="Weiss, Marietta [ZAB]" userId="c8721209-b611-4b69-bdb8-8e114eafd7a7" providerId="ADAL" clId="{D91FA7BC-4CE1-4C11-B2E8-2DA9DDA26FC2}" dt="2023-11-28T11:27:28.803" v="7682" actId="20577"/>
        <pc:sldMkLst>
          <pc:docMk/>
          <pc:sldMk cId="490457348" sldId="2039"/>
        </pc:sldMkLst>
        <pc:spChg chg="add mod">
          <ac:chgData name="Weiss, Marietta [ZAB]" userId="c8721209-b611-4b69-bdb8-8e114eafd7a7" providerId="ADAL" clId="{D91FA7BC-4CE1-4C11-B2E8-2DA9DDA26FC2}" dt="2023-11-20T14:12:33.239" v="7355" actId="1036"/>
          <ac:spMkLst>
            <pc:docMk/>
            <pc:sldMk cId="490457348" sldId="2039"/>
            <ac:spMk id="2" creationId="{454F9FDE-640C-A9E8-4031-3BC2058B9BDA}"/>
          </ac:spMkLst>
        </pc:spChg>
        <pc:spChg chg="add mod">
          <ac:chgData name="Weiss, Marietta [ZAB]" userId="c8721209-b611-4b69-bdb8-8e114eafd7a7" providerId="ADAL" clId="{D91FA7BC-4CE1-4C11-B2E8-2DA9DDA26FC2}" dt="2023-11-20T14:12:31.733" v="7347" actId="571"/>
          <ac:spMkLst>
            <pc:docMk/>
            <pc:sldMk cId="490457348" sldId="2039"/>
            <ac:spMk id="3" creationId="{5590CDD2-54F2-6DF7-FA10-42DD71E12CD4}"/>
          </ac:spMkLst>
        </pc:spChg>
        <pc:spChg chg="mod">
          <ac:chgData name="Weiss, Marietta [ZAB]" userId="c8721209-b611-4b69-bdb8-8e114eafd7a7" providerId="ADAL" clId="{D91FA7BC-4CE1-4C11-B2E8-2DA9DDA26FC2}" dt="2023-11-20T14:13:30.996" v="7425" actId="1076"/>
          <ac:spMkLst>
            <pc:docMk/>
            <pc:sldMk cId="490457348" sldId="2039"/>
            <ac:spMk id="4" creationId="{0A8A034F-0594-95C7-7EEE-3F3618097185}"/>
          </ac:spMkLst>
        </pc:spChg>
        <pc:spChg chg="mod">
          <ac:chgData name="Weiss, Marietta [ZAB]" userId="c8721209-b611-4b69-bdb8-8e114eafd7a7" providerId="ADAL" clId="{D91FA7BC-4CE1-4C11-B2E8-2DA9DDA26FC2}" dt="2023-11-20T14:11:14.874" v="7322" actId="14100"/>
          <ac:spMkLst>
            <pc:docMk/>
            <pc:sldMk cId="490457348" sldId="2039"/>
            <ac:spMk id="5" creationId="{C93D9A1E-C1A4-AC45-BFB5-5351922E4FE7}"/>
          </ac:spMkLst>
        </pc:spChg>
        <pc:spChg chg="add mod">
          <ac:chgData name="Weiss, Marietta [ZAB]" userId="c8721209-b611-4b69-bdb8-8e114eafd7a7" providerId="ADAL" clId="{D91FA7BC-4CE1-4C11-B2E8-2DA9DDA26FC2}" dt="2023-11-20T14:12:31.733" v="7347" actId="571"/>
          <ac:spMkLst>
            <pc:docMk/>
            <pc:sldMk cId="490457348" sldId="2039"/>
            <ac:spMk id="6" creationId="{BBB9DEAA-4E3D-423F-B90E-AFF94E66C5B0}"/>
          </ac:spMkLst>
        </pc:spChg>
        <pc:spChg chg="add mod">
          <ac:chgData name="Weiss, Marietta [ZAB]" userId="c8721209-b611-4b69-bdb8-8e114eafd7a7" providerId="ADAL" clId="{D91FA7BC-4CE1-4C11-B2E8-2DA9DDA26FC2}" dt="2023-11-20T14:12:31.733" v="7347" actId="571"/>
          <ac:spMkLst>
            <pc:docMk/>
            <pc:sldMk cId="490457348" sldId="2039"/>
            <ac:spMk id="7" creationId="{DA217AB9-E205-0A7E-A483-5C0F6598CB93}"/>
          </ac:spMkLst>
        </pc:spChg>
        <pc:spChg chg="del mod">
          <ac:chgData name="Weiss, Marietta [ZAB]" userId="c8721209-b611-4b69-bdb8-8e114eafd7a7" providerId="ADAL" clId="{D91FA7BC-4CE1-4C11-B2E8-2DA9DDA26FC2}" dt="2023-11-16T14:34:09.539" v="5257" actId="478"/>
          <ac:spMkLst>
            <pc:docMk/>
            <pc:sldMk cId="490457348" sldId="2039"/>
            <ac:spMk id="10" creationId="{48A982FD-609A-7E89-0CF3-CE5889DCF68C}"/>
          </ac:spMkLst>
        </pc:spChg>
        <pc:spChg chg="mod">
          <ac:chgData name="Weiss, Marietta [ZAB]" userId="c8721209-b611-4b69-bdb8-8e114eafd7a7" providerId="ADAL" clId="{D91FA7BC-4CE1-4C11-B2E8-2DA9DDA26FC2}" dt="2023-11-20T14:12:36.759" v="7361" actId="1036"/>
          <ac:spMkLst>
            <pc:docMk/>
            <pc:sldMk cId="490457348" sldId="2039"/>
            <ac:spMk id="11" creationId="{3925E81C-87D9-E11B-9E90-6C43BD8980EF}"/>
          </ac:spMkLst>
        </pc:spChg>
        <pc:spChg chg="add del mod">
          <ac:chgData name="Weiss, Marietta [ZAB]" userId="c8721209-b611-4b69-bdb8-8e114eafd7a7" providerId="ADAL" clId="{D91FA7BC-4CE1-4C11-B2E8-2DA9DDA26FC2}" dt="2023-11-08T13:59:50.664" v="4044"/>
          <ac:spMkLst>
            <pc:docMk/>
            <pc:sldMk cId="490457348" sldId="2039"/>
            <ac:spMk id="12" creationId="{64790AE6-853A-307E-EBC4-03D7F7D2F2B2}"/>
          </ac:spMkLst>
        </pc:spChg>
        <pc:spChg chg="add mod">
          <ac:chgData name="Weiss, Marietta [ZAB]" userId="c8721209-b611-4b69-bdb8-8e114eafd7a7" providerId="ADAL" clId="{D91FA7BC-4CE1-4C11-B2E8-2DA9DDA26FC2}" dt="2023-11-20T14:13:37.036" v="7426" actId="1076"/>
          <ac:spMkLst>
            <pc:docMk/>
            <pc:sldMk cId="490457348" sldId="2039"/>
            <ac:spMk id="13" creationId="{91250855-8901-3399-6DEA-85AC88704C50}"/>
          </ac:spMkLst>
        </pc:spChg>
        <pc:spChg chg="add mod">
          <ac:chgData name="Weiss, Marietta [ZAB]" userId="c8721209-b611-4b69-bdb8-8e114eafd7a7" providerId="ADAL" clId="{D91FA7BC-4CE1-4C11-B2E8-2DA9DDA26FC2}" dt="2023-11-20T14:12:33.239" v="7355" actId="1036"/>
          <ac:spMkLst>
            <pc:docMk/>
            <pc:sldMk cId="490457348" sldId="2039"/>
            <ac:spMk id="14" creationId="{C3BD779B-78EF-C990-63A3-CD5FC01FC8DB}"/>
          </ac:spMkLst>
        </pc:spChg>
        <pc:spChg chg="mod">
          <ac:chgData name="Weiss, Marietta [ZAB]" userId="c8721209-b611-4b69-bdb8-8e114eafd7a7" providerId="ADAL" clId="{D91FA7BC-4CE1-4C11-B2E8-2DA9DDA26FC2}" dt="2023-11-20T14:13:21.021" v="7424" actId="14100"/>
          <ac:spMkLst>
            <pc:docMk/>
            <pc:sldMk cId="490457348" sldId="2039"/>
            <ac:spMk id="15" creationId="{182A0182-BEF9-B26F-9C95-13412BE1197E}"/>
          </ac:spMkLst>
        </pc:spChg>
        <pc:spChg chg="add mod">
          <ac:chgData name="Weiss, Marietta [ZAB]" userId="c8721209-b611-4b69-bdb8-8e114eafd7a7" providerId="ADAL" clId="{D91FA7BC-4CE1-4C11-B2E8-2DA9DDA26FC2}" dt="2023-11-28T11:27:28.803" v="7682" actId="20577"/>
          <ac:spMkLst>
            <pc:docMk/>
            <pc:sldMk cId="490457348" sldId="2039"/>
            <ac:spMk id="16" creationId="{19665AEE-EB71-0DC3-D834-4A862174C7DE}"/>
          </ac:spMkLst>
        </pc:spChg>
        <pc:spChg chg="mod">
          <ac:chgData name="Weiss, Marietta [ZAB]" userId="c8721209-b611-4b69-bdb8-8e114eafd7a7" providerId="ADAL" clId="{D91FA7BC-4CE1-4C11-B2E8-2DA9DDA26FC2}" dt="2023-11-20T14:12:42.622" v="7362" actId="465"/>
          <ac:spMkLst>
            <pc:docMk/>
            <pc:sldMk cId="490457348" sldId="2039"/>
            <ac:spMk id="20" creationId="{E513D505-13DC-FE8D-9289-4A813924707E}"/>
          </ac:spMkLst>
        </pc:spChg>
        <pc:spChg chg="del">
          <ac:chgData name="Weiss, Marietta [ZAB]" userId="c8721209-b611-4b69-bdb8-8e114eafd7a7" providerId="ADAL" clId="{D91FA7BC-4CE1-4C11-B2E8-2DA9DDA26FC2}" dt="2023-11-08T13:54:09.073" v="4015" actId="478"/>
          <ac:spMkLst>
            <pc:docMk/>
            <pc:sldMk cId="490457348" sldId="2039"/>
            <ac:spMk id="21" creationId="{76D0796F-B57E-7846-1A1C-9EFF476A840A}"/>
          </ac:spMkLst>
        </pc:spChg>
        <pc:spChg chg="add del mod">
          <ac:chgData name="Weiss, Marietta [ZAB]" userId="c8721209-b611-4b69-bdb8-8e114eafd7a7" providerId="ADAL" clId="{D91FA7BC-4CE1-4C11-B2E8-2DA9DDA26FC2}" dt="2023-11-08T14:34:59.284" v="4621" actId="478"/>
          <ac:spMkLst>
            <pc:docMk/>
            <pc:sldMk cId="490457348" sldId="2039"/>
            <ac:spMk id="22" creationId="{791E84A8-1413-C500-87BD-FA773FDEEFB5}"/>
          </ac:spMkLst>
        </pc:spChg>
        <pc:spChg chg="del mod">
          <ac:chgData name="Weiss, Marietta [ZAB]" userId="c8721209-b611-4b69-bdb8-8e114eafd7a7" providerId="ADAL" clId="{D91FA7BC-4CE1-4C11-B2E8-2DA9DDA26FC2}" dt="2023-11-08T14:32:29.783" v="4556" actId="478"/>
          <ac:spMkLst>
            <pc:docMk/>
            <pc:sldMk cId="490457348" sldId="2039"/>
            <ac:spMk id="24" creationId="{CF489264-7F31-E242-897B-06B43F9D6DCF}"/>
          </ac:spMkLst>
        </pc:spChg>
        <pc:spChg chg="add del mod">
          <ac:chgData name="Weiss, Marietta [ZAB]" userId="c8721209-b611-4b69-bdb8-8e114eafd7a7" providerId="ADAL" clId="{D91FA7BC-4CE1-4C11-B2E8-2DA9DDA26FC2}" dt="2023-11-20T14:08:44.934" v="7259" actId="478"/>
          <ac:spMkLst>
            <pc:docMk/>
            <pc:sldMk cId="490457348" sldId="2039"/>
            <ac:spMk id="26" creationId="{07870DA5-E5B8-0EA8-35C9-69072521E4B0}"/>
          </ac:spMkLst>
        </pc:spChg>
        <pc:spChg chg="del mod">
          <ac:chgData name="Weiss, Marietta [ZAB]" userId="c8721209-b611-4b69-bdb8-8e114eafd7a7" providerId="ADAL" clId="{D91FA7BC-4CE1-4C11-B2E8-2DA9DDA26FC2}" dt="2023-11-08T14:33:25.175" v="4589" actId="478"/>
          <ac:spMkLst>
            <pc:docMk/>
            <pc:sldMk cId="490457348" sldId="2039"/>
            <ac:spMk id="27" creationId="{A1A063EA-CB39-0D4C-F86E-94B32D95F30B}"/>
          </ac:spMkLst>
        </pc:spChg>
        <pc:spChg chg="del mod">
          <ac:chgData name="Weiss, Marietta [ZAB]" userId="c8721209-b611-4b69-bdb8-8e114eafd7a7" providerId="ADAL" clId="{D91FA7BC-4CE1-4C11-B2E8-2DA9DDA26FC2}" dt="2023-11-08T14:30:55.741" v="4516" actId="478"/>
          <ac:spMkLst>
            <pc:docMk/>
            <pc:sldMk cId="490457348" sldId="2039"/>
            <ac:spMk id="29" creationId="{55C1BB23-962E-A808-A1A7-44D8F89F773E}"/>
          </ac:spMkLst>
        </pc:spChg>
        <pc:spChg chg="del mod">
          <ac:chgData name="Weiss, Marietta [ZAB]" userId="c8721209-b611-4b69-bdb8-8e114eafd7a7" providerId="ADAL" clId="{D91FA7BC-4CE1-4C11-B2E8-2DA9DDA26FC2}" dt="2023-11-08T14:31:22.838" v="4525" actId="478"/>
          <ac:spMkLst>
            <pc:docMk/>
            <pc:sldMk cId="490457348" sldId="2039"/>
            <ac:spMk id="31" creationId="{B4C5022B-7E76-887C-6DC0-66B407AEF4FA}"/>
          </ac:spMkLst>
        </pc:spChg>
        <pc:spChg chg="mod">
          <ac:chgData name="Weiss, Marietta [ZAB]" userId="c8721209-b611-4b69-bdb8-8e114eafd7a7" providerId="ADAL" clId="{D91FA7BC-4CE1-4C11-B2E8-2DA9DDA26FC2}" dt="2023-11-20T14:12:55.664" v="7379" actId="1035"/>
          <ac:spMkLst>
            <pc:docMk/>
            <pc:sldMk cId="490457348" sldId="2039"/>
            <ac:spMk id="33" creationId="{FF26F579-FA97-7D45-F144-F98A8F19E690}"/>
          </ac:spMkLst>
        </pc:spChg>
        <pc:spChg chg="mod">
          <ac:chgData name="Weiss, Marietta [ZAB]" userId="c8721209-b611-4b69-bdb8-8e114eafd7a7" providerId="ADAL" clId="{D91FA7BC-4CE1-4C11-B2E8-2DA9DDA26FC2}" dt="2023-11-20T14:12:42.622" v="7362" actId="465"/>
          <ac:spMkLst>
            <pc:docMk/>
            <pc:sldMk cId="490457348" sldId="2039"/>
            <ac:spMk id="34" creationId="{342BCDD0-F046-428C-D16F-25C96A26E762}"/>
          </ac:spMkLst>
        </pc:spChg>
        <pc:spChg chg="mod">
          <ac:chgData name="Weiss, Marietta [ZAB]" userId="c8721209-b611-4b69-bdb8-8e114eafd7a7" providerId="ADAL" clId="{D91FA7BC-4CE1-4C11-B2E8-2DA9DDA26FC2}" dt="2023-11-20T14:13:01.243" v="7387" actId="1036"/>
          <ac:spMkLst>
            <pc:docMk/>
            <pc:sldMk cId="490457348" sldId="2039"/>
            <ac:spMk id="35" creationId="{4D12F313-E83E-E99F-557D-BC4091F31EEE}"/>
          </ac:spMkLst>
        </pc:spChg>
        <pc:spChg chg="mod">
          <ac:chgData name="Weiss, Marietta [ZAB]" userId="c8721209-b611-4b69-bdb8-8e114eafd7a7" providerId="ADAL" clId="{D91FA7BC-4CE1-4C11-B2E8-2DA9DDA26FC2}" dt="2023-11-20T14:13:06.584" v="7402" actId="1036"/>
          <ac:spMkLst>
            <pc:docMk/>
            <pc:sldMk cId="490457348" sldId="2039"/>
            <ac:spMk id="37" creationId="{854E151D-4BD8-F99E-23EE-4FB5FEEE7EC1}"/>
          </ac:spMkLst>
        </pc:spChg>
        <pc:spChg chg="mod">
          <ac:chgData name="Weiss, Marietta [ZAB]" userId="c8721209-b611-4b69-bdb8-8e114eafd7a7" providerId="ADAL" clId="{D91FA7BC-4CE1-4C11-B2E8-2DA9DDA26FC2}" dt="2023-11-20T14:12:42.622" v="7362" actId="465"/>
          <ac:spMkLst>
            <pc:docMk/>
            <pc:sldMk cId="490457348" sldId="2039"/>
            <ac:spMk id="38" creationId="{92B76833-8C3F-C8C9-E738-7ACD7729F116}"/>
          </ac:spMkLst>
        </pc:spChg>
        <pc:spChg chg="mod">
          <ac:chgData name="Weiss, Marietta [ZAB]" userId="c8721209-b611-4b69-bdb8-8e114eafd7a7" providerId="ADAL" clId="{D91FA7BC-4CE1-4C11-B2E8-2DA9DDA26FC2}" dt="2023-11-20T14:13:12.146" v="7423" actId="1036"/>
          <ac:spMkLst>
            <pc:docMk/>
            <pc:sldMk cId="490457348" sldId="2039"/>
            <ac:spMk id="39" creationId="{99C31295-8325-F262-52F4-100739643476}"/>
          </ac:spMkLst>
        </pc:spChg>
        <pc:spChg chg="del mod">
          <ac:chgData name="Weiss, Marietta [ZAB]" userId="c8721209-b611-4b69-bdb8-8e114eafd7a7" providerId="ADAL" clId="{D91FA7BC-4CE1-4C11-B2E8-2DA9DDA26FC2}" dt="2023-11-16T14:32:59.770" v="5238" actId="478"/>
          <ac:spMkLst>
            <pc:docMk/>
            <pc:sldMk cId="490457348" sldId="2039"/>
            <ac:spMk id="40" creationId="{9072C564-0492-9E7F-F1E0-960B26FAE45E}"/>
          </ac:spMkLst>
        </pc:spChg>
        <pc:spChg chg="del">
          <ac:chgData name="Weiss, Marietta [ZAB]" userId="c8721209-b611-4b69-bdb8-8e114eafd7a7" providerId="ADAL" clId="{D91FA7BC-4CE1-4C11-B2E8-2DA9DDA26FC2}" dt="2023-11-08T13:59:34.677" v="4042" actId="478"/>
          <ac:spMkLst>
            <pc:docMk/>
            <pc:sldMk cId="490457348" sldId="2039"/>
            <ac:spMk id="41" creationId="{DBD974DF-20E6-F200-5369-D9F89CDBF3FA}"/>
          </ac:spMkLst>
        </pc:spChg>
        <pc:spChg chg="del mod">
          <ac:chgData name="Weiss, Marietta [ZAB]" userId="c8721209-b611-4b69-bdb8-8e114eafd7a7" providerId="ADAL" clId="{D91FA7BC-4CE1-4C11-B2E8-2DA9DDA26FC2}" dt="2023-11-08T14:36:22.917" v="4681" actId="478"/>
          <ac:spMkLst>
            <pc:docMk/>
            <pc:sldMk cId="490457348" sldId="2039"/>
            <ac:spMk id="42" creationId="{45B36EE6-2624-8B2B-8B73-FBB78311DABC}"/>
          </ac:spMkLst>
        </pc:spChg>
        <pc:grpChg chg="del">
          <ac:chgData name="Weiss, Marietta [ZAB]" userId="c8721209-b611-4b69-bdb8-8e114eafd7a7" providerId="ADAL" clId="{D91FA7BC-4CE1-4C11-B2E8-2DA9DDA26FC2}" dt="2023-11-08T13:54:09.073" v="4015" actId="478"/>
          <ac:grpSpMkLst>
            <pc:docMk/>
            <pc:sldMk cId="490457348" sldId="2039"/>
            <ac:grpSpMk id="2" creationId="{57BB08C0-EDFD-5137-B76B-3B17AC900745}"/>
          </ac:grpSpMkLst>
        </pc:grpChg>
      </pc:sldChg>
      <pc:sldChg chg="addSp delSp modSp add mo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435264921" sldId="2040"/>
        </pc:sldMkLst>
        <pc:spChg chg="mod ord">
          <ac:chgData name="Weiss, Marietta [ZAB]" userId="c8721209-b611-4b69-bdb8-8e114eafd7a7" providerId="ADAL" clId="{D91FA7BC-4CE1-4C11-B2E8-2DA9DDA26FC2}" dt="2023-11-08T14:01:46.187" v="4093" actId="1076"/>
          <ac:spMkLst>
            <pc:docMk/>
            <pc:sldMk cId="435264921" sldId="2040"/>
            <ac:spMk id="2" creationId="{596B313A-2CDC-3EB9-291D-C0E3DF94DCF8}"/>
          </ac:spMkLst>
        </pc:spChg>
        <pc:spChg chg="mod">
          <ac:chgData name="Weiss, Marietta [ZAB]" userId="c8721209-b611-4b69-bdb8-8e114eafd7a7" providerId="ADAL" clId="{D91FA7BC-4CE1-4C11-B2E8-2DA9DDA26FC2}" dt="2023-11-08T14:06:05.413" v="4108" actId="1076"/>
          <ac:spMkLst>
            <pc:docMk/>
            <pc:sldMk cId="435264921" sldId="2040"/>
            <ac:spMk id="3" creationId="{FF68EA6E-85BD-EA8A-FA1C-5ADAAB757DB1}"/>
          </ac:spMkLst>
        </pc:spChg>
        <pc:spChg chg="del mod">
          <ac:chgData name="Weiss, Marietta [ZAB]" userId="c8721209-b611-4b69-bdb8-8e114eafd7a7" providerId="ADAL" clId="{D91FA7BC-4CE1-4C11-B2E8-2DA9DDA26FC2}" dt="2023-11-08T08:20:48.118" v="2669" actId="478"/>
          <ac:spMkLst>
            <pc:docMk/>
            <pc:sldMk cId="435264921" sldId="2040"/>
            <ac:spMk id="4" creationId="{C506A931-E1A3-DCF6-DF58-64F03D0299AC}"/>
          </ac:spMkLst>
        </pc:spChg>
        <pc:spChg chg="add del mod">
          <ac:chgData name="Weiss, Marietta [ZAB]" userId="c8721209-b611-4b69-bdb8-8e114eafd7a7" providerId="ADAL" clId="{D91FA7BC-4CE1-4C11-B2E8-2DA9DDA26FC2}" dt="2023-11-08T14:01:23.086" v="4091" actId="113"/>
          <ac:spMkLst>
            <pc:docMk/>
            <pc:sldMk cId="435264921" sldId="2040"/>
            <ac:spMk id="5" creationId="{DDCEFEC1-E6EE-2B99-8843-FBA2AC96105E}"/>
          </ac:spMkLst>
        </pc:spChg>
        <pc:spChg chg="add mod">
          <ac:chgData name="Weiss, Marietta [ZAB]" userId="c8721209-b611-4b69-bdb8-8e114eafd7a7" providerId="ADAL" clId="{D91FA7BC-4CE1-4C11-B2E8-2DA9DDA26FC2}" dt="2023-11-08T14:01:39.991" v="4092" actId="13926"/>
          <ac:spMkLst>
            <pc:docMk/>
            <pc:sldMk cId="435264921" sldId="2040"/>
            <ac:spMk id="6" creationId="{7E6B7B5C-1D49-7F30-C3F0-F6E3DB4B2645}"/>
          </ac:spMkLst>
        </pc:spChg>
        <pc:spChg chg="add mod">
          <ac:chgData name="Weiss, Marietta [ZAB]" userId="c8721209-b611-4b69-bdb8-8e114eafd7a7" providerId="ADAL" clId="{D91FA7BC-4CE1-4C11-B2E8-2DA9DDA26FC2}" dt="2023-11-08T08:38:38.290" v="3163" actId="14100"/>
          <ac:spMkLst>
            <pc:docMk/>
            <pc:sldMk cId="435264921" sldId="2040"/>
            <ac:spMk id="8" creationId="{DAAB8384-22B8-9F9B-E3E6-9CB5CB256953}"/>
          </ac:spMkLst>
        </pc:spChg>
        <pc:spChg chg="add del mod">
          <ac:chgData name="Weiss, Marietta [ZAB]" userId="c8721209-b611-4b69-bdb8-8e114eafd7a7" providerId="ADAL" clId="{D91FA7BC-4CE1-4C11-B2E8-2DA9DDA26FC2}" dt="2023-11-08T08:32:20.308" v="3044" actId="478"/>
          <ac:spMkLst>
            <pc:docMk/>
            <pc:sldMk cId="435264921" sldId="2040"/>
            <ac:spMk id="9" creationId="{7C42FEBA-F359-67E6-FA3D-8E39E29F2D62}"/>
          </ac:spMkLst>
        </pc:spChg>
        <pc:spChg chg="add mod">
          <ac:chgData name="Weiss, Marietta [ZAB]" userId="c8721209-b611-4b69-bdb8-8e114eafd7a7" providerId="ADAL" clId="{D91FA7BC-4CE1-4C11-B2E8-2DA9DDA26FC2}" dt="2023-11-08T08:40:39.868" v="3193" actId="1036"/>
          <ac:spMkLst>
            <pc:docMk/>
            <pc:sldMk cId="435264921" sldId="2040"/>
            <ac:spMk id="10" creationId="{808B357F-C6DE-2B06-78D4-E2FC90DB48F7}"/>
          </ac:spMkLst>
        </pc:spChg>
        <pc:spChg chg="del mod">
          <ac:chgData name="Weiss, Marietta [ZAB]" userId="c8721209-b611-4b69-bdb8-8e114eafd7a7" providerId="ADAL" clId="{D91FA7BC-4CE1-4C11-B2E8-2DA9DDA26FC2}" dt="2023-11-08T08:17:33.918" v="2551" actId="478"/>
          <ac:spMkLst>
            <pc:docMk/>
            <pc:sldMk cId="435264921" sldId="2040"/>
            <ac:spMk id="11" creationId="{5101A0B3-C100-19D4-84FF-0748E80BAA27}"/>
          </ac:spMkLst>
        </pc:spChg>
        <pc:spChg chg="add del mod">
          <ac:chgData name="Weiss, Marietta [ZAB]" userId="c8721209-b611-4b69-bdb8-8e114eafd7a7" providerId="ADAL" clId="{D91FA7BC-4CE1-4C11-B2E8-2DA9DDA26FC2}" dt="2023-11-08T08:32:36.373" v="3049" actId="478"/>
          <ac:spMkLst>
            <pc:docMk/>
            <pc:sldMk cId="435264921" sldId="2040"/>
            <ac:spMk id="12" creationId="{FF270D74-670A-EA67-69F1-604D2023395A}"/>
          </ac:spMkLst>
        </pc:spChg>
        <pc:spChg chg="add mod">
          <ac:chgData name="Weiss, Marietta [ZAB]" userId="c8721209-b611-4b69-bdb8-8e114eafd7a7" providerId="ADAL" clId="{D91FA7BC-4CE1-4C11-B2E8-2DA9DDA26FC2}" dt="2023-11-08T08:40:44.377" v="3200" actId="1035"/>
          <ac:spMkLst>
            <pc:docMk/>
            <pc:sldMk cId="435264921" sldId="2040"/>
            <ac:spMk id="13" creationId="{CC13B2DD-CF3C-3E72-D0BB-24AEE3D1587A}"/>
          </ac:spMkLst>
        </pc:spChg>
        <pc:spChg chg="del mod">
          <ac:chgData name="Weiss, Marietta [ZAB]" userId="c8721209-b611-4b69-bdb8-8e114eafd7a7" providerId="ADAL" clId="{D91FA7BC-4CE1-4C11-B2E8-2DA9DDA26FC2}" dt="2023-11-08T08:15:36.420" v="2482" actId="478"/>
          <ac:spMkLst>
            <pc:docMk/>
            <pc:sldMk cId="435264921" sldId="2040"/>
            <ac:spMk id="14" creationId="{E08942E1-6F64-AEE0-989B-9A6A37600081}"/>
          </ac:spMkLst>
        </pc:spChg>
        <pc:spChg chg="add del mod">
          <ac:chgData name="Weiss, Marietta [ZAB]" userId="c8721209-b611-4b69-bdb8-8e114eafd7a7" providerId="ADAL" clId="{D91FA7BC-4CE1-4C11-B2E8-2DA9DDA26FC2}" dt="2023-11-08T08:34:48.900" v="3108" actId="478"/>
          <ac:spMkLst>
            <pc:docMk/>
            <pc:sldMk cId="435264921" sldId="2040"/>
            <ac:spMk id="15" creationId="{F48EF4D5-F7FB-AAB5-4CB5-5E6CD60A2B52}"/>
          </ac:spMkLst>
        </pc:spChg>
        <pc:spChg chg="del mod">
          <ac:chgData name="Weiss, Marietta [ZAB]" userId="c8721209-b611-4b69-bdb8-8e114eafd7a7" providerId="ADAL" clId="{D91FA7BC-4CE1-4C11-B2E8-2DA9DDA26FC2}" dt="2023-11-08T08:26:00.737" v="2922" actId="478"/>
          <ac:spMkLst>
            <pc:docMk/>
            <pc:sldMk cId="435264921" sldId="2040"/>
            <ac:spMk id="16" creationId="{73670969-B803-FE79-0AFF-EBE7A9A9CAB6}"/>
          </ac:spMkLst>
        </pc:spChg>
        <pc:spChg chg="add del mod">
          <ac:chgData name="Weiss, Marietta [ZAB]" userId="c8721209-b611-4b69-bdb8-8e114eafd7a7" providerId="ADAL" clId="{D91FA7BC-4CE1-4C11-B2E8-2DA9DDA26FC2}" dt="2023-11-08T08:30:56.873" v="3022"/>
          <ac:spMkLst>
            <pc:docMk/>
            <pc:sldMk cId="435264921" sldId="2040"/>
            <ac:spMk id="17" creationId="{A041AD4D-C4B6-3C67-FC86-8DF5541ABBE5}"/>
          </ac:spMkLst>
        </pc:spChg>
        <pc:spChg chg="add mod">
          <ac:chgData name="Weiss, Marietta [ZAB]" userId="c8721209-b611-4b69-bdb8-8e114eafd7a7" providerId="ADAL" clId="{D91FA7BC-4CE1-4C11-B2E8-2DA9DDA26FC2}" dt="2023-11-08T08:31:06.563" v="3027"/>
          <ac:spMkLst>
            <pc:docMk/>
            <pc:sldMk cId="435264921" sldId="2040"/>
            <ac:spMk id="18" creationId="{72D91116-0F19-2E99-355A-38EB3FA4E126}"/>
          </ac:spMkLst>
        </pc:spChg>
        <pc:spChg chg="add mod">
          <ac:chgData name="Weiss, Marietta [ZAB]" userId="c8721209-b611-4b69-bdb8-8e114eafd7a7" providerId="ADAL" clId="{D91FA7BC-4CE1-4C11-B2E8-2DA9DDA26FC2}" dt="2023-11-08T08:39:20.673" v="3169" actId="208"/>
          <ac:spMkLst>
            <pc:docMk/>
            <pc:sldMk cId="435264921" sldId="2040"/>
            <ac:spMk id="19" creationId="{EC3EFF12-1930-2F3E-828A-6726772A925A}"/>
          </ac:spMkLst>
        </pc:spChg>
        <pc:spChg chg="add mod">
          <ac:chgData name="Weiss, Marietta [ZAB]" userId="c8721209-b611-4b69-bdb8-8e114eafd7a7" providerId="ADAL" clId="{D91FA7BC-4CE1-4C11-B2E8-2DA9DDA26FC2}" dt="2023-11-08T08:40:39.868" v="3193" actId="1036"/>
          <ac:spMkLst>
            <pc:docMk/>
            <pc:sldMk cId="435264921" sldId="2040"/>
            <ac:spMk id="20" creationId="{274363E7-E396-FDC4-6E1C-EE7ACEEF20F1}"/>
          </ac:spMkLst>
        </pc:spChg>
        <pc:spChg chg="add mod">
          <ac:chgData name="Weiss, Marietta [ZAB]" userId="c8721209-b611-4b69-bdb8-8e114eafd7a7" providerId="ADAL" clId="{D91FA7BC-4CE1-4C11-B2E8-2DA9DDA26FC2}" dt="2023-11-08T08:40:52.115" v="3202" actId="14100"/>
          <ac:spMkLst>
            <pc:docMk/>
            <pc:sldMk cId="435264921" sldId="2040"/>
            <ac:spMk id="21" creationId="{6AED3B06-7B53-0C01-89EC-C074D9EFF612}"/>
          </ac:spMkLst>
        </pc:spChg>
        <pc:spChg chg="del mod">
          <ac:chgData name="Weiss, Marietta [ZAB]" userId="c8721209-b611-4b69-bdb8-8e114eafd7a7" providerId="ADAL" clId="{D91FA7BC-4CE1-4C11-B2E8-2DA9DDA26FC2}" dt="2023-11-08T08:30:40.532" v="3019" actId="478"/>
          <ac:spMkLst>
            <pc:docMk/>
            <pc:sldMk cId="435264921" sldId="2040"/>
            <ac:spMk id="25" creationId="{933F27DB-CC2C-B315-1AA1-9DE32D9887F6}"/>
          </ac:spMkLst>
        </pc:spChg>
        <pc:spChg chg="del">
          <ac:chgData name="Weiss, Marietta [ZAB]" userId="c8721209-b611-4b69-bdb8-8e114eafd7a7" providerId="ADAL" clId="{D91FA7BC-4CE1-4C11-B2E8-2DA9DDA26FC2}" dt="2023-11-08T08:22:18.365" v="2692" actId="478"/>
          <ac:spMkLst>
            <pc:docMk/>
            <pc:sldMk cId="435264921" sldId="2040"/>
            <ac:spMk id="26" creationId="{02211A9E-CEC6-3149-8800-B38F4D0ECD71}"/>
          </ac:spMkLst>
        </pc:spChg>
        <pc:spChg chg="mod">
          <ac:chgData name="Weiss, Marietta [ZAB]" userId="c8721209-b611-4b69-bdb8-8e114eafd7a7" providerId="ADAL" clId="{D91FA7BC-4CE1-4C11-B2E8-2DA9DDA26FC2}" dt="2023-11-08T08:41:03.979" v="3204" actId="13926"/>
          <ac:spMkLst>
            <pc:docMk/>
            <pc:sldMk cId="435264921" sldId="2040"/>
            <ac:spMk id="33" creationId="{69E80403-1C87-1417-9C7F-190C846F4C8C}"/>
          </ac:spMkLst>
        </pc:spChg>
        <pc:spChg chg="del">
          <ac:chgData name="Weiss, Marietta [ZAB]" userId="c8721209-b611-4b69-bdb8-8e114eafd7a7" providerId="ADAL" clId="{D91FA7BC-4CE1-4C11-B2E8-2DA9DDA26FC2}" dt="2023-11-08T08:25:43.128" v="2902" actId="478"/>
          <ac:spMkLst>
            <pc:docMk/>
            <pc:sldMk cId="435264921" sldId="2040"/>
            <ac:spMk id="41" creationId="{6D0C4579-3FC0-104B-3EE9-5242D93EC436}"/>
          </ac:spMkLst>
        </pc:spChg>
        <pc:spChg chg="del">
          <ac:chgData name="Weiss, Marietta [ZAB]" userId="c8721209-b611-4b69-bdb8-8e114eafd7a7" providerId="ADAL" clId="{D91FA7BC-4CE1-4C11-B2E8-2DA9DDA26FC2}" dt="2023-11-08T08:27:05.726" v="2930" actId="478"/>
          <ac:spMkLst>
            <pc:docMk/>
            <pc:sldMk cId="435264921" sldId="2040"/>
            <ac:spMk id="42" creationId="{FEFA78EC-49C5-4F69-E52A-725EAB736E0E}"/>
          </ac:spMkLst>
        </pc:spChg>
        <pc:spChg chg="del mod">
          <ac:chgData name="Weiss, Marietta [ZAB]" userId="c8721209-b611-4b69-bdb8-8e114eafd7a7" providerId="ADAL" clId="{D91FA7BC-4CE1-4C11-B2E8-2DA9DDA26FC2}" dt="2023-11-08T08:31:03.180" v="3026" actId="478"/>
          <ac:spMkLst>
            <pc:docMk/>
            <pc:sldMk cId="435264921" sldId="2040"/>
            <ac:spMk id="52" creationId="{6F1AA5B3-821C-4D4B-79E1-67D5846E9157}"/>
          </ac:spMkLst>
        </pc:spChg>
        <pc:grpChg chg="del">
          <ac:chgData name="Weiss, Marietta [ZAB]" userId="c8721209-b611-4b69-bdb8-8e114eafd7a7" providerId="ADAL" clId="{D91FA7BC-4CE1-4C11-B2E8-2DA9DDA26FC2}" dt="2023-11-08T08:25:43.705" v="2903" actId="478"/>
          <ac:grpSpMkLst>
            <pc:docMk/>
            <pc:sldMk cId="435264921" sldId="2040"/>
            <ac:grpSpMk id="36" creationId="{9E8777F4-19C9-8090-7576-16FB426D6AC4}"/>
          </ac:grpSpMkLst>
        </pc:grpChg>
        <pc:grpChg chg="del">
          <ac:chgData name="Weiss, Marietta [ZAB]" userId="c8721209-b611-4b69-bdb8-8e114eafd7a7" providerId="ADAL" clId="{D91FA7BC-4CE1-4C11-B2E8-2DA9DDA26FC2}" dt="2023-11-08T08:27:06.268" v="2931" actId="478"/>
          <ac:grpSpMkLst>
            <pc:docMk/>
            <pc:sldMk cId="435264921" sldId="2040"/>
            <ac:grpSpMk id="39" creationId="{DB93C253-33C6-1A5B-0064-66693EFA76CD}"/>
          </ac:grpSpMkLst>
        </pc:grpChg>
        <pc:inkChg chg="del">
          <ac:chgData name="Weiss, Marietta [ZAB]" userId="c8721209-b611-4b69-bdb8-8e114eafd7a7" providerId="ADAL" clId="{D91FA7BC-4CE1-4C11-B2E8-2DA9DDA26FC2}" dt="2023-11-08T08:22:22.121" v="2693" actId="478"/>
          <ac:inkMkLst>
            <pc:docMk/>
            <pc:sldMk cId="435264921" sldId="2040"/>
            <ac:inkMk id="40" creationId="{DD0C8CAE-55F0-AD80-C02D-565F01119FB5}"/>
          </ac:inkMkLst>
        </pc:inkChg>
      </pc:sldChg>
      <pc:sldChg chg="addSp delSp modSp add mo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122078345" sldId="2041"/>
        </pc:sldMkLst>
        <pc:spChg chg="mod">
          <ac:chgData name="Weiss, Marietta [ZAB]" userId="c8721209-b611-4b69-bdb8-8e114eafd7a7" providerId="ADAL" clId="{D91FA7BC-4CE1-4C11-B2E8-2DA9DDA26FC2}" dt="2023-11-08T14:05:18.124" v="4106" actId="1076"/>
          <ac:spMkLst>
            <pc:docMk/>
            <pc:sldMk cId="122078345" sldId="2041"/>
            <ac:spMk id="2" creationId="{596B313A-2CDC-3EB9-291D-C0E3DF94DCF8}"/>
          </ac:spMkLst>
        </pc:spChg>
        <pc:spChg chg="mod">
          <ac:chgData name="Weiss, Marietta [ZAB]" userId="c8721209-b611-4b69-bdb8-8e114eafd7a7" providerId="ADAL" clId="{D91FA7BC-4CE1-4C11-B2E8-2DA9DDA26FC2}" dt="2023-11-08T14:06:02.117" v="4107" actId="1076"/>
          <ac:spMkLst>
            <pc:docMk/>
            <pc:sldMk cId="122078345" sldId="2041"/>
            <ac:spMk id="3" creationId="{FF68EA6E-85BD-EA8A-FA1C-5ADAAB757DB1}"/>
          </ac:spMkLst>
        </pc:spChg>
        <pc:spChg chg="mod">
          <ac:chgData name="Weiss, Marietta [ZAB]" userId="c8721209-b611-4b69-bdb8-8e114eafd7a7" providerId="ADAL" clId="{D91FA7BC-4CE1-4C11-B2E8-2DA9DDA26FC2}" dt="2023-11-08T08:43:31.571" v="3272" actId="20577"/>
          <ac:spMkLst>
            <pc:docMk/>
            <pc:sldMk cId="122078345" sldId="2041"/>
            <ac:spMk id="5" creationId="{DDCEFEC1-E6EE-2B99-8843-FBA2AC96105E}"/>
          </ac:spMkLst>
        </pc:spChg>
        <pc:spChg chg="del mod">
          <ac:chgData name="Weiss, Marietta [ZAB]" userId="c8721209-b611-4b69-bdb8-8e114eafd7a7" providerId="ADAL" clId="{D91FA7BC-4CE1-4C11-B2E8-2DA9DDA26FC2}" dt="2023-11-08T14:03:45.415" v="4099" actId="478"/>
          <ac:spMkLst>
            <pc:docMk/>
            <pc:sldMk cId="122078345" sldId="2041"/>
            <ac:spMk id="6" creationId="{7E6B7B5C-1D49-7F30-C3F0-F6E3DB4B2645}"/>
          </ac:spMkLst>
        </pc:spChg>
        <pc:spChg chg="mod">
          <ac:chgData name="Weiss, Marietta [ZAB]" userId="c8721209-b611-4b69-bdb8-8e114eafd7a7" providerId="ADAL" clId="{D91FA7BC-4CE1-4C11-B2E8-2DA9DDA26FC2}" dt="2023-11-08T14:04:35.880" v="4103" actId="113"/>
          <ac:spMkLst>
            <pc:docMk/>
            <pc:sldMk cId="122078345" sldId="2041"/>
            <ac:spMk id="8" creationId="{DAAB8384-22B8-9F9B-E3E6-9CB5CB256953}"/>
          </ac:spMkLst>
        </pc:spChg>
        <pc:spChg chg="mod">
          <ac:chgData name="Weiss, Marietta [ZAB]" userId="c8721209-b611-4b69-bdb8-8e114eafd7a7" providerId="ADAL" clId="{D91FA7BC-4CE1-4C11-B2E8-2DA9DDA26FC2}" dt="2023-11-08T08:41:41.532" v="3207"/>
          <ac:spMkLst>
            <pc:docMk/>
            <pc:sldMk cId="122078345" sldId="2041"/>
            <ac:spMk id="9" creationId="{268CC12E-2A54-52CF-39E1-94AF09FA1416}"/>
          </ac:spMkLst>
        </pc:spChg>
        <pc:spChg chg="del mod">
          <ac:chgData name="Weiss, Marietta [ZAB]" userId="c8721209-b611-4b69-bdb8-8e114eafd7a7" providerId="ADAL" clId="{D91FA7BC-4CE1-4C11-B2E8-2DA9DDA26FC2}" dt="2023-11-08T08:45:20.730" v="3324" actId="478"/>
          <ac:spMkLst>
            <pc:docMk/>
            <pc:sldMk cId="122078345" sldId="2041"/>
            <ac:spMk id="10" creationId="{808B357F-C6DE-2B06-78D4-E2FC90DB48F7}"/>
          </ac:spMkLst>
        </pc:spChg>
        <pc:spChg chg="mod">
          <ac:chgData name="Weiss, Marietta [ZAB]" userId="c8721209-b611-4b69-bdb8-8e114eafd7a7" providerId="ADAL" clId="{D91FA7BC-4CE1-4C11-B2E8-2DA9DDA26FC2}" dt="2023-11-08T08:41:41.532" v="3207"/>
          <ac:spMkLst>
            <pc:docMk/>
            <pc:sldMk cId="122078345" sldId="2041"/>
            <ac:spMk id="11" creationId="{DBF3F97C-5DF5-68E0-FE7B-F093DFA25610}"/>
          </ac:spMkLst>
        </pc:spChg>
        <pc:spChg chg="mod">
          <ac:chgData name="Weiss, Marietta [ZAB]" userId="c8721209-b611-4b69-bdb8-8e114eafd7a7" providerId="ADAL" clId="{D91FA7BC-4CE1-4C11-B2E8-2DA9DDA26FC2}" dt="2023-11-08T08:41:41.532" v="3207"/>
          <ac:spMkLst>
            <pc:docMk/>
            <pc:sldMk cId="122078345" sldId="2041"/>
            <ac:spMk id="12" creationId="{35A34CF6-01EA-534A-911B-40682DB8A529}"/>
          </ac:spMkLst>
        </pc:spChg>
        <pc:spChg chg="del mod">
          <ac:chgData name="Weiss, Marietta [ZAB]" userId="c8721209-b611-4b69-bdb8-8e114eafd7a7" providerId="ADAL" clId="{D91FA7BC-4CE1-4C11-B2E8-2DA9DDA26FC2}" dt="2023-11-08T08:48:48.730" v="3431" actId="478"/>
          <ac:spMkLst>
            <pc:docMk/>
            <pc:sldMk cId="122078345" sldId="2041"/>
            <ac:spMk id="13" creationId="{CC13B2DD-CF3C-3E72-D0BB-24AEE3D1587A}"/>
          </ac:spMkLst>
        </pc:spChg>
        <pc:spChg chg="mod">
          <ac:chgData name="Weiss, Marietta [ZAB]" userId="c8721209-b611-4b69-bdb8-8e114eafd7a7" providerId="ADAL" clId="{D91FA7BC-4CE1-4C11-B2E8-2DA9DDA26FC2}" dt="2023-11-08T08:41:41.532" v="3207"/>
          <ac:spMkLst>
            <pc:docMk/>
            <pc:sldMk cId="122078345" sldId="2041"/>
            <ac:spMk id="14" creationId="{A455257C-F511-9E89-3874-FEFA81869AA2}"/>
          </ac:spMkLst>
        </pc:spChg>
        <pc:spChg chg="mod">
          <ac:chgData name="Weiss, Marietta [ZAB]" userId="c8721209-b611-4b69-bdb8-8e114eafd7a7" providerId="ADAL" clId="{D91FA7BC-4CE1-4C11-B2E8-2DA9DDA26FC2}" dt="2023-11-08T08:41:41.532" v="3207"/>
          <ac:spMkLst>
            <pc:docMk/>
            <pc:sldMk cId="122078345" sldId="2041"/>
            <ac:spMk id="16" creationId="{385CF2D7-F9FE-E554-108D-DBA585C50631}"/>
          </ac:spMkLst>
        </pc:spChg>
        <pc:spChg chg="mod">
          <ac:chgData name="Weiss, Marietta [ZAB]" userId="c8721209-b611-4b69-bdb8-8e114eafd7a7" providerId="ADAL" clId="{D91FA7BC-4CE1-4C11-B2E8-2DA9DDA26FC2}" dt="2023-11-08T08:46:27.596" v="3354" actId="20577"/>
          <ac:spMkLst>
            <pc:docMk/>
            <pc:sldMk cId="122078345" sldId="2041"/>
            <ac:spMk id="18" creationId="{72D91116-0F19-2E99-355A-38EB3FA4E126}"/>
          </ac:spMkLst>
        </pc:spChg>
        <pc:spChg chg="del">
          <ac:chgData name="Weiss, Marietta [ZAB]" userId="c8721209-b611-4b69-bdb8-8e114eafd7a7" providerId="ADAL" clId="{D91FA7BC-4CE1-4C11-B2E8-2DA9DDA26FC2}" dt="2023-11-08T08:41:50.787" v="3209" actId="478"/>
          <ac:spMkLst>
            <pc:docMk/>
            <pc:sldMk cId="122078345" sldId="2041"/>
            <ac:spMk id="19" creationId="{EC3EFF12-1930-2F3E-828A-6726772A925A}"/>
          </ac:spMkLst>
        </pc:spChg>
        <pc:spChg chg="del mod">
          <ac:chgData name="Weiss, Marietta [ZAB]" userId="c8721209-b611-4b69-bdb8-8e114eafd7a7" providerId="ADAL" clId="{D91FA7BC-4CE1-4C11-B2E8-2DA9DDA26FC2}" dt="2023-11-08T08:45:22.349" v="3325" actId="478"/>
          <ac:spMkLst>
            <pc:docMk/>
            <pc:sldMk cId="122078345" sldId="2041"/>
            <ac:spMk id="20" creationId="{274363E7-E396-FDC4-6E1C-EE7ACEEF20F1}"/>
          </ac:spMkLst>
        </pc:spChg>
        <pc:spChg chg="del mod">
          <ac:chgData name="Weiss, Marietta [ZAB]" userId="c8721209-b611-4b69-bdb8-8e114eafd7a7" providerId="ADAL" clId="{D91FA7BC-4CE1-4C11-B2E8-2DA9DDA26FC2}" dt="2023-11-08T08:48:52.195" v="3433" actId="478"/>
          <ac:spMkLst>
            <pc:docMk/>
            <pc:sldMk cId="122078345" sldId="2041"/>
            <ac:spMk id="21" creationId="{6AED3B06-7B53-0C01-89EC-C074D9EFF612}"/>
          </ac:spMkLst>
        </pc:spChg>
        <pc:spChg chg="mod">
          <ac:chgData name="Weiss, Marietta [ZAB]" userId="c8721209-b611-4b69-bdb8-8e114eafd7a7" providerId="ADAL" clId="{D91FA7BC-4CE1-4C11-B2E8-2DA9DDA26FC2}" dt="2023-11-08T08:41:41.532" v="3207"/>
          <ac:spMkLst>
            <pc:docMk/>
            <pc:sldMk cId="122078345" sldId="2041"/>
            <ac:spMk id="22" creationId="{E2E70589-DCD6-BEED-88EB-604923F69DB3}"/>
          </ac:spMkLst>
        </pc:spChg>
        <pc:spChg chg="add del mod">
          <ac:chgData name="Weiss, Marietta [ZAB]" userId="c8721209-b611-4b69-bdb8-8e114eafd7a7" providerId="ADAL" clId="{D91FA7BC-4CE1-4C11-B2E8-2DA9DDA26FC2}" dt="2023-11-08T14:05:05.206" v="4104" actId="478"/>
          <ac:spMkLst>
            <pc:docMk/>
            <pc:sldMk cId="122078345" sldId="2041"/>
            <ac:spMk id="23" creationId="{7EB46E4C-4AC8-F1A7-3767-4B6A44EF2CCB}"/>
          </ac:spMkLst>
        </pc:spChg>
        <pc:spChg chg="add mod">
          <ac:chgData name="Weiss, Marietta [ZAB]" userId="c8721209-b611-4b69-bdb8-8e114eafd7a7" providerId="ADAL" clId="{D91FA7BC-4CE1-4C11-B2E8-2DA9DDA26FC2}" dt="2023-11-08T08:44:04.537" v="3308" actId="14100"/>
          <ac:spMkLst>
            <pc:docMk/>
            <pc:sldMk cId="122078345" sldId="2041"/>
            <ac:spMk id="24" creationId="{CB919105-7E4A-8EF9-3880-30875D2F6C52}"/>
          </ac:spMkLst>
        </pc:spChg>
        <pc:spChg chg="add del mod">
          <ac:chgData name="Weiss, Marietta [ZAB]" userId="c8721209-b611-4b69-bdb8-8e114eafd7a7" providerId="ADAL" clId="{D91FA7BC-4CE1-4C11-B2E8-2DA9DDA26FC2}" dt="2023-11-08T08:43:35.361" v="3275"/>
          <ac:spMkLst>
            <pc:docMk/>
            <pc:sldMk cId="122078345" sldId="2041"/>
            <ac:spMk id="25" creationId="{C363FA2B-471E-8EEA-754F-3746E6BA5D7E}"/>
          </ac:spMkLst>
        </pc:spChg>
        <pc:spChg chg="add del mod">
          <ac:chgData name="Weiss, Marietta [ZAB]" userId="c8721209-b611-4b69-bdb8-8e114eafd7a7" providerId="ADAL" clId="{D91FA7BC-4CE1-4C11-B2E8-2DA9DDA26FC2}" dt="2023-11-08T14:04:02.213" v="4101" actId="478"/>
          <ac:spMkLst>
            <pc:docMk/>
            <pc:sldMk cId="122078345" sldId="2041"/>
            <ac:spMk id="26" creationId="{0B2806C6-792A-01A2-61EB-719DE4F625D6}"/>
          </ac:spMkLst>
        </pc:spChg>
        <pc:spChg chg="add mod">
          <ac:chgData name="Weiss, Marietta [ZAB]" userId="c8721209-b611-4b69-bdb8-8e114eafd7a7" providerId="ADAL" clId="{D91FA7BC-4CE1-4C11-B2E8-2DA9DDA26FC2}" dt="2023-11-08T08:45:04.909" v="3323" actId="20577"/>
          <ac:spMkLst>
            <pc:docMk/>
            <pc:sldMk cId="122078345" sldId="2041"/>
            <ac:spMk id="27" creationId="{4F794929-7BB6-A4FD-1806-FAF99B1F9AE9}"/>
          </ac:spMkLst>
        </pc:spChg>
        <pc:spChg chg="add mod">
          <ac:chgData name="Weiss, Marietta [ZAB]" userId="c8721209-b611-4b69-bdb8-8e114eafd7a7" providerId="ADAL" clId="{D91FA7BC-4CE1-4C11-B2E8-2DA9DDA26FC2}" dt="2023-11-08T08:48:10.002" v="3383" actId="14100"/>
          <ac:spMkLst>
            <pc:docMk/>
            <pc:sldMk cId="122078345" sldId="2041"/>
            <ac:spMk id="28" creationId="{0BE5807D-603E-2EAE-CE2C-49E645D3FFB0}"/>
          </ac:spMkLst>
        </pc:spChg>
        <pc:spChg chg="add del mod">
          <ac:chgData name="Weiss, Marietta [ZAB]" userId="c8721209-b611-4b69-bdb8-8e114eafd7a7" providerId="ADAL" clId="{D91FA7BC-4CE1-4C11-B2E8-2DA9DDA26FC2}" dt="2023-11-08T14:03:46.325" v="4100" actId="478"/>
          <ac:spMkLst>
            <pc:docMk/>
            <pc:sldMk cId="122078345" sldId="2041"/>
            <ac:spMk id="29" creationId="{6097B30C-D0E3-97CF-45CA-75D3573D5DDE}"/>
          </ac:spMkLst>
        </pc:spChg>
        <pc:spChg chg="mod">
          <ac:chgData name="Weiss, Marietta [ZAB]" userId="c8721209-b611-4b69-bdb8-8e114eafd7a7" providerId="ADAL" clId="{D91FA7BC-4CE1-4C11-B2E8-2DA9DDA26FC2}" dt="2023-11-08T08:42:00.557" v="3224" actId="6549"/>
          <ac:spMkLst>
            <pc:docMk/>
            <pc:sldMk cId="122078345" sldId="2041"/>
            <ac:spMk id="33" creationId="{69E80403-1C87-1417-9C7F-190C846F4C8C}"/>
          </ac:spMkLst>
        </pc:spChg>
        <pc:grpChg chg="add del mod">
          <ac:chgData name="Weiss, Marietta [ZAB]" userId="c8721209-b611-4b69-bdb8-8e114eafd7a7" providerId="ADAL" clId="{D91FA7BC-4CE1-4C11-B2E8-2DA9DDA26FC2}" dt="2023-11-08T14:05:05.605" v="4105" actId="478"/>
          <ac:grpSpMkLst>
            <pc:docMk/>
            <pc:sldMk cId="122078345" sldId="2041"/>
            <ac:grpSpMk id="4" creationId="{2F134A2D-F29B-A731-A8ED-F364564BE3F5}"/>
          </ac:grpSpMkLst>
        </pc:grpChg>
        <pc:cxnChg chg="mod">
          <ac:chgData name="Weiss, Marietta [ZAB]" userId="c8721209-b611-4b69-bdb8-8e114eafd7a7" providerId="ADAL" clId="{D91FA7BC-4CE1-4C11-B2E8-2DA9DDA26FC2}" dt="2023-11-08T08:41:41.532" v="3207"/>
          <ac:cxnSpMkLst>
            <pc:docMk/>
            <pc:sldMk cId="122078345" sldId="2041"/>
            <ac:cxnSpMk id="15" creationId="{7FAF6991-6017-2D15-51EF-9E5304620475}"/>
          </ac:cxnSpMkLst>
        </pc:cxnChg>
        <pc:cxnChg chg="mod">
          <ac:chgData name="Weiss, Marietta [ZAB]" userId="c8721209-b611-4b69-bdb8-8e114eafd7a7" providerId="ADAL" clId="{D91FA7BC-4CE1-4C11-B2E8-2DA9DDA26FC2}" dt="2023-11-08T08:41:41.532" v="3207"/>
          <ac:cxnSpMkLst>
            <pc:docMk/>
            <pc:sldMk cId="122078345" sldId="2041"/>
            <ac:cxnSpMk id="17" creationId="{AF470764-82EB-4B62-3A04-8A25DCDF7EC6}"/>
          </ac:cxnSpMkLst>
        </pc:cxnChg>
      </pc:sldChg>
      <pc:sldChg chg="add del">
        <pc:chgData name="Weiss, Marietta [ZAB]" userId="c8721209-b611-4b69-bdb8-8e114eafd7a7" providerId="ADAL" clId="{D91FA7BC-4CE1-4C11-B2E8-2DA9DDA26FC2}" dt="2023-11-08T08:16:09.066" v="2487"/>
        <pc:sldMkLst>
          <pc:docMk/>
          <pc:sldMk cId="1420090097" sldId="2041"/>
        </pc:sldMkLst>
      </pc:sldChg>
      <pc:sldChg chg="addSp delSp modSp mod ord">
        <pc:chgData name="Weiss, Marietta [ZAB]" userId="c8721209-b611-4b69-bdb8-8e114eafd7a7" providerId="ADAL" clId="{D91FA7BC-4CE1-4C11-B2E8-2DA9DDA26FC2}" dt="2023-11-28T11:36:56.463" v="7813" actId="13926"/>
        <pc:sldMkLst>
          <pc:docMk/>
          <pc:sldMk cId="1751708291" sldId="2042"/>
        </pc:sldMkLst>
        <pc:spChg chg="add mod">
          <ac:chgData name="Weiss, Marietta [ZAB]" userId="c8721209-b611-4b69-bdb8-8e114eafd7a7" providerId="ADAL" clId="{D91FA7BC-4CE1-4C11-B2E8-2DA9DDA26FC2}" dt="2023-11-28T11:36:56.463" v="7813" actId="13926"/>
          <ac:spMkLst>
            <pc:docMk/>
            <pc:sldMk cId="1751708291" sldId="2042"/>
            <ac:spMk id="2" creationId="{475F4ECF-8FDC-CC33-666A-CD10CD403C1F}"/>
          </ac:spMkLst>
        </pc:spChg>
        <pc:spChg chg="add del mod">
          <ac:chgData name="Weiss, Marietta [ZAB]" userId="c8721209-b611-4b69-bdb8-8e114eafd7a7" providerId="ADAL" clId="{D91FA7BC-4CE1-4C11-B2E8-2DA9DDA26FC2}" dt="2023-11-28T11:35:56.981" v="7791" actId="478"/>
          <ac:spMkLst>
            <pc:docMk/>
            <pc:sldMk cId="1751708291" sldId="2042"/>
            <ac:spMk id="3" creationId="{189A4C31-7D31-4A73-ABD5-3FB339319E19}"/>
          </ac:spMkLst>
        </pc:spChg>
        <pc:spChg chg="add del mod">
          <ac:chgData name="Weiss, Marietta [ZAB]" userId="c8721209-b611-4b69-bdb8-8e114eafd7a7" providerId="ADAL" clId="{D91FA7BC-4CE1-4C11-B2E8-2DA9DDA26FC2}" dt="2023-11-16T14:00:15.559" v="4767" actId="478"/>
          <ac:spMkLst>
            <pc:docMk/>
            <pc:sldMk cId="1751708291" sldId="2042"/>
            <ac:spMk id="4" creationId="{33CF7F4F-2CF3-344E-8B95-24CF75298128}"/>
          </ac:spMkLst>
        </pc:spChg>
        <pc:spChg chg="add mod">
          <ac:chgData name="Weiss, Marietta [ZAB]" userId="c8721209-b611-4b69-bdb8-8e114eafd7a7" providerId="ADAL" clId="{D91FA7BC-4CE1-4C11-B2E8-2DA9DDA26FC2}" dt="2023-11-28T11:36:56.463" v="7813" actId="13926"/>
          <ac:spMkLst>
            <pc:docMk/>
            <pc:sldMk cId="1751708291" sldId="2042"/>
            <ac:spMk id="4" creationId="{99466674-B000-9A71-A3D6-4076E906FCC0}"/>
          </ac:spMkLst>
        </pc:spChg>
        <pc:spChg chg="add mod">
          <ac:chgData name="Weiss, Marietta [ZAB]" userId="c8721209-b611-4b69-bdb8-8e114eafd7a7" providerId="ADAL" clId="{D91FA7BC-4CE1-4C11-B2E8-2DA9DDA26FC2}" dt="2023-11-28T11:36:24.866" v="7807" actId="20577"/>
          <ac:spMkLst>
            <pc:docMk/>
            <pc:sldMk cId="1751708291" sldId="2042"/>
            <ac:spMk id="5" creationId="{4337E44F-9D50-8A5C-705D-03BF93B53602}"/>
          </ac:spMkLst>
        </pc:spChg>
        <pc:spChg chg="add mod">
          <ac:chgData name="Weiss, Marietta [ZAB]" userId="c8721209-b611-4b69-bdb8-8e114eafd7a7" providerId="ADAL" clId="{D91FA7BC-4CE1-4C11-B2E8-2DA9DDA26FC2}" dt="2023-11-28T11:36:56.463" v="7813" actId="13926"/>
          <ac:spMkLst>
            <pc:docMk/>
            <pc:sldMk cId="1751708291" sldId="2042"/>
            <ac:spMk id="6" creationId="{0B4D2D54-84B1-84B3-7CDA-B249013F5E69}"/>
          </ac:spMkLst>
        </pc:spChg>
        <pc:spChg chg="del">
          <ac:chgData name="Weiss, Marietta [ZAB]" userId="c8721209-b611-4b69-bdb8-8e114eafd7a7" providerId="ADAL" clId="{D91FA7BC-4CE1-4C11-B2E8-2DA9DDA26FC2}" dt="2023-11-20T13:40:51.497" v="6090" actId="478"/>
          <ac:spMkLst>
            <pc:docMk/>
            <pc:sldMk cId="1751708291" sldId="2042"/>
            <ac:spMk id="8" creationId="{0B09FB03-7A2F-CEA3-8D65-E3D2795C9C00}"/>
          </ac:spMkLst>
        </pc:spChg>
        <pc:spChg chg="mod">
          <ac:chgData name="Weiss, Marietta [ZAB]" userId="c8721209-b611-4b69-bdb8-8e114eafd7a7" providerId="ADAL" clId="{D91FA7BC-4CE1-4C11-B2E8-2DA9DDA26FC2}" dt="2023-11-20T13:39:23.512" v="5944" actId="13926"/>
          <ac:spMkLst>
            <pc:docMk/>
            <pc:sldMk cId="1751708291" sldId="2042"/>
            <ac:spMk id="9" creationId="{94907726-C30C-25D1-A34F-916CB1E99649}"/>
          </ac:spMkLst>
        </pc:spChg>
        <pc:spChg chg="add mod">
          <ac:chgData name="Weiss, Marietta [ZAB]" userId="c8721209-b611-4b69-bdb8-8e114eafd7a7" providerId="ADAL" clId="{D91FA7BC-4CE1-4C11-B2E8-2DA9DDA26FC2}" dt="2023-11-16T14:02:32.991" v="4800" actId="164"/>
          <ac:spMkLst>
            <pc:docMk/>
            <pc:sldMk cId="1751708291" sldId="2042"/>
            <ac:spMk id="10" creationId="{F99652F5-1EFC-1B04-3495-CBCC91BE31E3}"/>
          </ac:spMkLst>
        </pc:spChg>
        <pc:spChg chg="add del mod">
          <ac:chgData name="Weiss, Marietta [ZAB]" userId="c8721209-b611-4b69-bdb8-8e114eafd7a7" providerId="ADAL" clId="{D91FA7BC-4CE1-4C11-B2E8-2DA9DDA26FC2}" dt="2023-11-16T14:02:59.398" v="4801" actId="478"/>
          <ac:spMkLst>
            <pc:docMk/>
            <pc:sldMk cId="1751708291" sldId="2042"/>
            <ac:spMk id="16" creationId="{27292401-1407-7595-5C91-235677421F1E}"/>
          </ac:spMkLst>
        </pc:spChg>
        <pc:spChg chg="add del mod">
          <ac:chgData name="Weiss, Marietta [ZAB]" userId="c8721209-b611-4b69-bdb8-8e114eafd7a7" providerId="ADAL" clId="{D91FA7BC-4CE1-4C11-B2E8-2DA9DDA26FC2}" dt="2023-11-20T13:48:47.071" v="6663" actId="478"/>
          <ac:spMkLst>
            <pc:docMk/>
            <pc:sldMk cId="1751708291" sldId="2042"/>
            <ac:spMk id="16" creationId="{C7D92917-ED8E-4802-7CD0-0F552C5E4606}"/>
          </ac:spMkLst>
        </pc:spChg>
        <pc:spChg chg="del">
          <ac:chgData name="Weiss, Marietta [ZAB]" userId="c8721209-b611-4b69-bdb8-8e114eafd7a7" providerId="ADAL" clId="{D91FA7BC-4CE1-4C11-B2E8-2DA9DDA26FC2}" dt="2023-11-28T10:38:15.920" v="7476" actId="478"/>
          <ac:spMkLst>
            <pc:docMk/>
            <pc:sldMk cId="1751708291" sldId="2042"/>
            <ac:spMk id="18" creationId="{0F297D81-5237-5F21-9144-70F9F5D32465}"/>
          </ac:spMkLst>
        </pc:spChg>
        <pc:grpChg chg="add del mod">
          <ac:chgData name="Weiss, Marietta [ZAB]" userId="c8721209-b611-4b69-bdb8-8e114eafd7a7" providerId="ADAL" clId="{D91FA7BC-4CE1-4C11-B2E8-2DA9DDA26FC2}" dt="2023-11-20T13:45:37.249" v="6388" actId="478"/>
          <ac:grpSpMkLst>
            <pc:docMk/>
            <pc:sldMk cId="1751708291" sldId="2042"/>
            <ac:grpSpMk id="17" creationId="{3D8CF0F1-9E56-89A9-343E-9FD1E060C7A4}"/>
          </ac:grpSpMkLst>
        </pc:grpChg>
        <pc:picChg chg="add mod modCrop">
          <ac:chgData name="Weiss, Marietta [ZAB]" userId="c8721209-b611-4b69-bdb8-8e114eafd7a7" providerId="ADAL" clId="{D91FA7BC-4CE1-4C11-B2E8-2DA9DDA26FC2}" dt="2023-11-20T13:43:37.768" v="6272" actId="732"/>
          <ac:picMkLst>
            <pc:docMk/>
            <pc:sldMk cId="1751708291" sldId="2042"/>
            <ac:picMk id="3" creationId="{2965554C-389A-9C96-DD69-DF2038E066EB}"/>
          </ac:picMkLst>
        </pc:picChg>
        <pc:picChg chg="del ord">
          <ac:chgData name="Weiss, Marietta [ZAB]" userId="c8721209-b611-4b69-bdb8-8e114eafd7a7" providerId="ADAL" clId="{D91FA7BC-4CE1-4C11-B2E8-2DA9DDA26FC2}" dt="2023-11-20T13:39:00.566" v="5901" actId="478"/>
          <ac:picMkLst>
            <pc:docMk/>
            <pc:sldMk cId="1751708291" sldId="2042"/>
            <ac:picMk id="5" creationId="{4AAE236C-4760-24EC-7D9A-5677E2C0F68C}"/>
          </ac:picMkLst>
        </pc:picChg>
        <pc:picChg chg="add del mod">
          <ac:chgData name="Weiss, Marietta [ZAB]" userId="c8721209-b611-4b69-bdb8-8e114eafd7a7" providerId="ADAL" clId="{D91FA7BC-4CE1-4C11-B2E8-2DA9DDA26FC2}" dt="2023-11-20T13:48:46.160" v="6662" actId="478"/>
          <ac:picMkLst>
            <pc:docMk/>
            <pc:sldMk cId="1751708291" sldId="2042"/>
            <ac:picMk id="12" creationId="{02A71C50-A9BF-5992-08C4-C10726537EF3}"/>
          </ac:picMkLst>
        </pc:picChg>
        <pc:cxnChg chg="add mod">
          <ac:chgData name="Weiss, Marietta [ZAB]" userId="c8721209-b611-4b69-bdb8-8e114eafd7a7" providerId="ADAL" clId="{D91FA7BC-4CE1-4C11-B2E8-2DA9DDA26FC2}" dt="2023-11-16T14:02:32.991" v="4800" actId="164"/>
          <ac:cxnSpMkLst>
            <pc:docMk/>
            <pc:sldMk cId="1751708291" sldId="2042"/>
            <ac:cxnSpMk id="7" creationId="{8F383294-9415-045D-591C-83FF03C38F36}"/>
          </ac:cxnSpMkLst>
        </pc:cxnChg>
        <pc:cxnChg chg="add del mod">
          <ac:chgData name="Weiss, Marietta [ZAB]" userId="c8721209-b611-4b69-bdb8-8e114eafd7a7" providerId="ADAL" clId="{D91FA7BC-4CE1-4C11-B2E8-2DA9DDA26FC2}" dt="2023-11-20T13:43:40.810" v="6273" actId="478"/>
          <ac:cxnSpMkLst>
            <pc:docMk/>
            <pc:sldMk cId="1751708291" sldId="2042"/>
            <ac:cxnSpMk id="11" creationId="{A8550570-B4A4-61DF-0839-B00866AA7E98}"/>
          </ac:cxnSpMkLst>
        </pc:cxnChg>
        <pc:cxnChg chg="add del mod">
          <ac:chgData name="Weiss, Marietta [ZAB]" userId="c8721209-b611-4b69-bdb8-8e114eafd7a7" providerId="ADAL" clId="{D91FA7BC-4CE1-4C11-B2E8-2DA9DDA26FC2}" dt="2023-11-20T13:43:42.186" v="6274" actId="478"/>
          <ac:cxnSpMkLst>
            <pc:docMk/>
            <pc:sldMk cId="1751708291" sldId="2042"/>
            <ac:cxnSpMk id="13" creationId="{1238AA2C-49B6-FFE1-748D-8E7E6D104BC8}"/>
          </ac:cxnSpMkLst>
        </pc:cxnChg>
        <pc:cxnChg chg="add del mod">
          <ac:chgData name="Weiss, Marietta [ZAB]" userId="c8721209-b611-4b69-bdb8-8e114eafd7a7" providerId="ADAL" clId="{D91FA7BC-4CE1-4C11-B2E8-2DA9DDA26FC2}" dt="2023-11-20T13:43:43.352" v="6275" actId="478"/>
          <ac:cxnSpMkLst>
            <pc:docMk/>
            <pc:sldMk cId="1751708291" sldId="2042"/>
            <ac:cxnSpMk id="14" creationId="{338DBE67-A5A8-655F-B1AC-BA246B40BAA4}"/>
          </ac:cxnSpMkLst>
        </pc:cxnChg>
        <pc:cxnChg chg="add del mod">
          <ac:chgData name="Weiss, Marietta [ZAB]" userId="c8721209-b611-4b69-bdb8-8e114eafd7a7" providerId="ADAL" clId="{D91FA7BC-4CE1-4C11-B2E8-2DA9DDA26FC2}" dt="2023-11-20T13:43:46.723" v="6278" actId="478"/>
          <ac:cxnSpMkLst>
            <pc:docMk/>
            <pc:sldMk cId="1751708291" sldId="2042"/>
            <ac:cxnSpMk id="15" creationId="{2E7F28CC-35FA-50E2-B2E2-2D5FB8B81DE8}"/>
          </ac:cxnSpMkLst>
        </pc:cxnChg>
      </pc:sldChg>
      <pc:sldChg chg="addSp delSp modSp add mod or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1698263117" sldId="2043"/>
        </pc:sldMkLst>
        <pc:spChg chg="del">
          <ac:chgData name="Weiss, Marietta [ZAB]" userId="c8721209-b611-4b69-bdb8-8e114eafd7a7" providerId="ADAL" clId="{D91FA7BC-4CE1-4C11-B2E8-2DA9DDA26FC2}" dt="2023-11-16T14:39:18.204" v="5529" actId="478"/>
          <ac:spMkLst>
            <pc:docMk/>
            <pc:sldMk cId="1698263117" sldId="2043"/>
            <ac:spMk id="3" creationId="{1AB3CC78-F66E-0746-A093-1EB69700B368}"/>
          </ac:spMkLst>
        </pc:spChg>
        <pc:spChg chg="add mod">
          <ac:chgData name="Weiss, Marietta [ZAB]" userId="c8721209-b611-4b69-bdb8-8e114eafd7a7" providerId="ADAL" clId="{D91FA7BC-4CE1-4C11-B2E8-2DA9DDA26FC2}" dt="2023-11-20T14:17:24.315" v="7462" actId="1035"/>
          <ac:spMkLst>
            <pc:docMk/>
            <pc:sldMk cId="1698263117" sldId="2043"/>
            <ac:spMk id="4" creationId="{91B8F713-8F9D-2BCF-B1F4-54861395C463}"/>
          </ac:spMkLst>
        </pc:spChg>
        <pc:spChg chg="mod">
          <ac:chgData name="Weiss, Marietta [ZAB]" userId="c8721209-b611-4b69-bdb8-8e114eafd7a7" providerId="ADAL" clId="{D91FA7BC-4CE1-4C11-B2E8-2DA9DDA26FC2}" dt="2023-11-20T14:17:18.081" v="7454" actId="14100"/>
          <ac:spMkLst>
            <pc:docMk/>
            <pc:sldMk cId="1698263117" sldId="2043"/>
            <ac:spMk id="5" creationId="{C93D9A1E-C1A4-AC45-BFB5-5351922E4FE7}"/>
          </ac:spMkLst>
        </pc:spChg>
        <pc:spChg chg="del">
          <ac:chgData name="Weiss, Marietta [ZAB]" userId="c8721209-b611-4b69-bdb8-8e114eafd7a7" providerId="ADAL" clId="{D91FA7BC-4CE1-4C11-B2E8-2DA9DDA26FC2}" dt="2023-11-16T14:42:48.623" v="5764" actId="478"/>
          <ac:spMkLst>
            <pc:docMk/>
            <pc:sldMk cId="1698263117" sldId="2043"/>
            <ac:spMk id="6" creationId="{DBF437BD-34D4-9ABF-F775-2958FE67956A}"/>
          </ac:spMkLst>
        </pc:spChg>
        <pc:spChg chg="del">
          <ac:chgData name="Weiss, Marietta [ZAB]" userId="c8721209-b611-4b69-bdb8-8e114eafd7a7" providerId="ADAL" clId="{D91FA7BC-4CE1-4C11-B2E8-2DA9DDA26FC2}" dt="2023-11-16T14:40:09.999" v="5568" actId="478"/>
          <ac:spMkLst>
            <pc:docMk/>
            <pc:sldMk cId="1698263117" sldId="2043"/>
            <ac:spMk id="8" creationId="{CC5566B1-F2D0-D6AB-68FC-1935B3188720}"/>
          </ac:spMkLst>
        </pc:spChg>
        <pc:spChg chg="add mod">
          <ac:chgData name="Weiss, Marietta [ZAB]" userId="c8721209-b611-4b69-bdb8-8e114eafd7a7" providerId="ADAL" clId="{D91FA7BC-4CE1-4C11-B2E8-2DA9DDA26FC2}" dt="2023-11-20T14:17:24.315" v="7462" actId="1035"/>
          <ac:spMkLst>
            <pc:docMk/>
            <pc:sldMk cId="1698263117" sldId="2043"/>
            <ac:spMk id="9" creationId="{AA830D3E-298D-969B-759E-4FF45CA06651}"/>
          </ac:spMkLst>
        </pc:spChg>
        <pc:spChg chg="add mod">
          <ac:chgData name="Weiss, Marietta [ZAB]" userId="c8721209-b611-4b69-bdb8-8e114eafd7a7" providerId="ADAL" clId="{D91FA7BC-4CE1-4C11-B2E8-2DA9DDA26FC2}" dt="2023-11-20T14:17:24.315" v="7462" actId="1035"/>
          <ac:spMkLst>
            <pc:docMk/>
            <pc:sldMk cId="1698263117" sldId="2043"/>
            <ac:spMk id="12" creationId="{E3E8746E-11E6-70DE-0D39-E41EFED1AC96}"/>
          </ac:spMkLst>
        </pc:spChg>
        <pc:spChg chg="add mod">
          <ac:chgData name="Weiss, Marietta [ZAB]" userId="c8721209-b611-4b69-bdb8-8e114eafd7a7" providerId="ADAL" clId="{D91FA7BC-4CE1-4C11-B2E8-2DA9DDA26FC2}" dt="2023-11-20T14:17:24.315" v="7462" actId="1035"/>
          <ac:spMkLst>
            <pc:docMk/>
            <pc:sldMk cId="1698263117" sldId="2043"/>
            <ac:spMk id="13" creationId="{FB72E962-EB8A-06D9-BDEA-38A7EAE198B0}"/>
          </ac:spMkLst>
        </pc:spChg>
        <pc:spChg chg="mod">
          <ac:chgData name="Weiss, Marietta [ZAB]" userId="c8721209-b611-4b69-bdb8-8e114eafd7a7" providerId="ADAL" clId="{D91FA7BC-4CE1-4C11-B2E8-2DA9DDA26FC2}" dt="2023-11-16T14:39:12.007" v="5528" actId="255"/>
          <ac:spMkLst>
            <pc:docMk/>
            <pc:sldMk cId="1698263117" sldId="2043"/>
            <ac:spMk id="33" creationId="{69E80403-1C87-1417-9C7F-190C846F4C8C}"/>
          </ac:spMkLst>
        </pc:spChg>
        <pc:picChg chg="del">
          <ac:chgData name="Weiss, Marietta [ZAB]" userId="c8721209-b611-4b69-bdb8-8e114eafd7a7" providerId="ADAL" clId="{D91FA7BC-4CE1-4C11-B2E8-2DA9DDA26FC2}" dt="2023-11-16T14:43:10.886" v="5789" actId="478"/>
          <ac:picMkLst>
            <pc:docMk/>
            <pc:sldMk cId="1698263117" sldId="2043"/>
            <ac:picMk id="10" creationId="{35E01B9F-BB00-63C1-0E3D-BC98F85C00E2}"/>
          </ac:picMkLst>
        </pc:picChg>
        <pc:picChg chg="del">
          <ac:chgData name="Weiss, Marietta [ZAB]" userId="c8721209-b611-4b69-bdb8-8e114eafd7a7" providerId="ADAL" clId="{D91FA7BC-4CE1-4C11-B2E8-2DA9DDA26FC2}" dt="2023-11-16T14:44:57.797" v="5798" actId="478"/>
          <ac:picMkLst>
            <pc:docMk/>
            <pc:sldMk cId="1698263117" sldId="2043"/>
            <ac:picMk id="11" creationId="{19150E01-EC76-B54F-B1D3-F4EF6E65C5EA}"/>
          </ac:picMkLst>
        </pc:picChg>
      </pc:sldChg>
      <pc:sldChg chg="modSp add del mod">
        <pc:chgData name="Weiss, Marietta [ZAB]" userId="c8721209-b611-4b69-bdb8-8e114eafd7a7" providerId="ADAL" clId="{D91FA7BC-4CE1-4C11-B2E8-2DA9DDA26FC2}" dt="2023-11-16T14:37:08.071" v="5277" actId="47"/>
        <pc:sldMkLst>
          <pc:docMk/>
          <pc:sldMk cId="3651227077" sldId="2043"/>
        </pc:sldMkLst>
        <pc:spChg chg="mod">
          <ac:chgData name="Weiss, Marietta [ZAB]" userId="c8721209-b611-4b69-bdb8-8e114eafd7a7" providerId="ADAL" clId="{D91FA7BC-4CE1-4C11-B2E8-2DA9DDA26FC2}" dt="2023-11-16T14:37:05.617" v="5276" actId="20577"/>
          <ac:spMkLst>
            <pc:docMk/>
            <pc:sldMk cId="3651227077" sldId="2043"/>
            <ac:spMk id="33" creationId="{69E80403-1C87-1417-9C7F-190C846F4C8C}"/>
          </ac:spMkLst>
        </pc:spChg>
      </pc:sldChg>
      <pc:sldChg chg="delSp modSp add mod modShow">
        <pc:chgData name="Weiss, Marietta [ZAB]" userId="c8721209-b611-4b69-bdb8-8e114eafd7a7" providerId="ADAL" clId="{D91FA7BC-4CE1-4C11-B2E8-2DA9DDA26FC2}" dt="2023-11-28T11:29:34.479" v="7689" actId="729"/>
        <pc:sldMkLst>
          <pc:docMk/>
          <pc:sldMk cId="2375978464" sldId="2044"/>
        </pc:sldMkLst>
        <pc:spChg chg="del">
          <ac:chgData name="Weiss, Marietta [ZAB]" userId="c8721209-b611-4b69-bdb8-8e114eafd7a7" providerId="ADAL" clId="{D91FA7BC-4CE1-4C11-B2E8-2DA9DDA26FC2}" dt="2023-11-16T14:44:35.746" v="5796" actId="478"/>
          <ac:spMkLst>
            <pc:docMk/>
            <pc:sldMk cId="2375978464" sldId="2044"/>
            <ac:spMk id="6" creationId="{DBF437BD-34D4-9ABF-F775-2958FE67956A}"/>
          </ac:spMkLst>
        </pc:spChg>
        <pc:spChg chg="mod">
          <ac:chgData name="Weiss, Marietta [ZAB]" userId="c8721209-b611-4b69-bdb8-8e114eafd7a7" providerId="ADAL" clId="{D91FA7BC-4CE1-4C11-B2E8-2DA9DDA26FC2}" dt="2023-11-16T14:44:53.974" v="5797" actId="13926"/>
          <ac:spMkLst>
            <pc:docMk/>
            <pc:sldMk cId="2375978464" sldId="2044"/>
            <ac:spMk id="8" creationId="{CC5566B1-F2D0-D6AB-68FC-1935B3188720}"/>
          </ac:spMkLst>
        </pc:spChg>
        <pc:picChg chg="del">
          <ac:chgData name="Weiss, Marietta [ZAB]" userId="c8721209-b611-4b69-bdb8-8e114eafd7a7" providerId="ADAL" clId="{D91FA7BC-4CE1-4C11-B2E8-2DA9DDA26FC2}" dt="2023-11-16T14:44:35.746" v="5796" actId="478"/>
          <ac:picMkLst>
            <pc:docMk/>
            <pc:sldMk cId="2375978464" sldId="2044"/>
            <ac:picMk id="10" creationId="{35E01B9F-BB00-63C1-0E3D-BC98F85C00E2}"/>
          </ac:picMkLst>
        </pc:picChg>
        <pc:picChg chg="del">
          <ac:chgData name="Weiss, Marietta [ZAB]" userId="c8721209-b611-4b69-bdb8-8e114eafd7a7" providerId="ADAL" clId="{D91FA7BC-4CE1-4C11-B2E8-2DA9DDA26FC2}" dt="2023-11-16T14:44:35.746" v="5796" actId="478"/>
          <ac:picMkLst>
            <pc:docMk/>
            <pc:sldMk cId="2375978464" sldId="2044"/>
            <ac:picMk id="11" creationId="{19150E01-EC76-B54F-B1D3-F4EF6E65C5EA}"/>
          </ac:picMkLst>
        </pc:picChg>
      </pc:sldChg>
      <pc:sldChg chg="delSp modSp mod">
        <pc:chgData name="Weiss, Marietta [ZAB]" userId="c8721209-b611-4b69-bdb8-8e114eafd7a7" providerId="ADAL" clId="{D91FA7BC-4CE1-4C11-B2E8-2DA9DDA26FC2}" dt="2023-11-28T11:28:45.546" v="7687" actId="478"/>
        <pc:sldMkLst>
          <pc:docMk/>
          <pc:sldMk cId="3881329317" sldId="2045"/>
        </pc:sldMkLst>
        <pc:spChg chg="del">
          <ac:chgData name="Weiss, Marietta [ZAB]" userId="c8721209-b611-4b69-bdb8-8e114eafd7a7" providerId="ADAL" clId="{D91FA7BC-4CE1-4C11-B2E8-2DA9DDA26FC2}" dt="2023-11-28T11:28:45.546" v="7687" actId="478"/>
          <ac:spMkLst>
            <pc:docMk/>
            <pc:sldMk cId="3881329317" sldId="2045"/>
            <ac:spMk id="2" creationId="{B87A169C-FE0B-4D82-1E47-53E1E33716B0}"/>
          </ac:spMkLst>
        </pc:spChg>
        <pc:spChg chg="mod">
          <ac:chgData name="Weiss, Marietta [ZAB]" userId="c8721209-b611-4b69-bdb8-8e114eafd7a7" providerId="ADAL" clId="{D91FA7BC-4CE1-4C11-B2E8-2DA9DDA26FC2}" dt="2023-11-28T11:28:40.310" v="7686" actId="13926"/>
          <ac:spMkLst>
            <pc:docMk/>
            <pc:sldMk cId="3881329317" sldId="2045"/>
            <ac:spMk id="8" creationId="{CC5566B1-F2D0-D6AB-68FC-1935B3188720}"/>
          </ac:spMkLst>
        </pc:spChg>
      </pc:sldChg>
      <pc:sldChg chg="delSp add del mod">
        <pc:chgData name="Weiss, Marietta [ZAB]" userId="c8721209-b611-4b69-bdb8-8e114eafd7a7" providerId="ADAL" clId="{D91FA7BC-4CE1-4C11-B2E8-2DA9DDA26FC2}" dt="2023-11-20T13:46:13.843" v="6424" actId="47"/>
        <pc:sldMkLst>
          <pc:docMk/>
          <pc:sldMk cId="3894793795" sldId="2045"/>
        </pc:sldMkLst>
        <pc:grpChg chg="del">
          <ac:chgData name="Weiss, Marietta [ZAB]" userId="c8721209-b611-4b69-bdb8-8e114eafd7a7" providerId="ADAL" clId="{D91FA7BC-4CE1-4C11-B2E8-2DA9DDA26FC2}" dt="2023-11-20T13:46:04.501" v="6422" actId="478"/>
          <ac:grpSpMkLst>
            <pc:docMk/>
            <pc:sldMk cId="3894793795" sldId="2045"/>
            <ac:grpSpMk id="17" creationId="{3D8CF0F1-9E56-89A9-343E-9FD1E060C7A4}"/>
          </ac:grpSpMkLst>
        </pc:grpChg>
        <pc:picChg chg="del">
          <ac:chgData name="Weiss, Marietta [ZAB]" userId="c8721209-b611-4b69-bdb8-8e114eafd7a7" providerId="ADAL" clId="{D91FA7BC-4CE1-4C11-B2E8-2DA9DDA26FC2}" dt="2023-11-20T13:46:11.332" v="6423" actId="21"/>
          <ac:picMkLst>
            <pc:docMk/>
            <pc:sldMk cId="3894793795" sldId="2045"/>
            <ac:picMk id="5" creationId="{4AAE236C-4760-24EC-7D9A-5677E2C0F68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Fossil</c:v>
                </c:pt>
              </c:strCache>
            </c:strRef>
          </c:tx>
          <c:spPr>
            <a:solidFill>
              <a:srgbClr val="7F8D9A"/>
            </a:solidFill>
            <a:ln w="19050">
              <a:solidFill>
                <a:srgbClr val="56524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6524F"/>
              </a:solidFill>
              <a:ln w="19050">
                <a:solidFill>
                  <a:srgbClr val="56524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92-4C4A-95A3-5EDAB7F8C1DA}"/>
              </c:ext>
            </c:extLst>
          </c:dPt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80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6-41CF-AA11-4674D4F9A00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EE</c:v>
                </c:pt>
              </c:strCache>
            </c:strRef>
          </c:tx>
          <c:spPr>
            <a:solidFill>
              <a:srgbClr val="61BBB0"/>
            </a:solidFill>
            <a:ln w="19050">
              <a:solidFill>
                <a:srgbClr val="399E3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99E36"/>
              </a:solidFill>
              <a:ln w="19050">
                <a:solidFill>
                  <a:srgbClr val="399E3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E92-4C4A-95A3-5EDAB7F8C1DA}"/>
              </c:ext>
            </c:extLst>
          </c:dPt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D6-41CF-AA11-4674D4F9A00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Wärmepumpen</c:v>
                </c:pt>
              </c:strCache>
            </c:strRef>
          </c:tx>
          <c:spPr>
            <a:gradFill flip="none" rotWithShape="1">
              <a:gsLst>
                <a:gs pos="73000">
                  <a:srgbClr val="399E36"/>
                </a:gs>
                <a:gs pos="0">
                  <a:srgbClr val="399E36"/>
                </a:gs>
                <a:gs pos="100000">
                  <a:srgbClr val="4C807F"/>
                </a:gs>
              </a:gsLst>
              <a:lin ang="16200000" scaled="1"/>
              <a:tileRect/>
            </a:gradFill>
            <a:ln w="19050"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0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D6-41CF-AA11-4674D4F9A00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Hybridheizungen</c:v>
                </c:pt>
              </c:strCache>
            </c:strRef>
          </c:tx>
          <c:spPr>
            <a:solidFill>
              <a:srgbClr val="90DCB4"/>
            </a:solidFill>
            <a:ln w="19050">
              <a:solidFill>
                <a:srgbClr val="90DCB4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Vert">
                <a:fgClr>
                  <a:srgbClr val="399E36"/>
                </a:fgClr>
                <a:bgClr>
                  <a:schemeClr val="bg1"/>
                </a:bgClr>
              </a:pattFill>
              <a:ln w="19050">
                <a:solidFill>
                  <a:srgbClr val="399E3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92-4C4A-95A3-5EDAB7F8C1DA}"/>
              </c:ext>
            </c:extLst>
          </c:dPt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D6-41CF-AA11-4674D4F9A00D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4C807F"/>
            </a:solidFill>
            <a:ln w="19050"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D6-41CF-AA11-4674D4F9A00D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SynFuels</c:v>
                </c:pt>
              </c:strCache>
            </c:strRef>
          </c:tx>
          <c:spPr>
            <a:gradFill>
              <a:gsLst>
                <a:gs pos="63000">
                  <a:srgbClr val="348098"/>
                </a:gs>
                <a:gs pos="100000">
                  <a:srgbClr val="348098"/>
                </a:gs>
                <a:gs pos="0">
                  <a:srgbClr val="4C807F"/>
                </a:gs>
              </a:gsLst>
              <a:lin ang="16200000" scaled="1"/>
            </a:gradFill>
            <a:ln w="1905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63000">
                    <a:srgbClr val="348098"/>
                  </a:gs>
                  <a:gs pos="100000">
                    <a:srgbClr val="348098"/>
                  </a:gs>
                  <a:gs pos="0">
                    <a:srgbClr val="4C807F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92-4C4A-95A3-5EDAB7F8C1DA}"/>
              </c:ext>
            </c:extLst>
          </c:dPt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D6-41CF-AA11-4674D4F9A00D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Einsparungen</c:v>
                </c:pt>
              </c:strCache>
            </c:strRef>
          </c:tx>
          <c:spPr>
            <a:pattFill prst="pct10">
              <a:fgClr>
                <a:srgbClr val="EC6607"/>
              </a:fgClr>
              <a:bgClr>
                <a:schemeClr val="bg1"/>
              </a:bgClr>
            </a:pattFill>
            <a:ln w="9525">
              <a:solidFill>
                <a:schemeClr val="bg1">
                  <a:lumMod val="50000"/>
                </a:schemeClr>
              </a:solidFill>
              <a:prstDash val="sysDash"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Kategorie 1</c:v>
                </c:pt>
                <c:pt idx="1">
                  <c:v>Kategorie 2</c:v>
                </c:pt>
              </c:strCache>
            </c:strRef>
          </c:cat>
          <c:val>
            <c:numRef>
              <c:f>Tabelle1!$H$2:$H$3</c:f>
              <c:numCache>
                <c:formatCode>General</c:formatCode>
                <c:ptCount val="2"/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D6-41CF-AA11-4674D4F9A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100"/>
        <c:axId val="836912367"/>
        <c:axId val="836916111"/>
      </c:barChart>
      <c:catAx>
        <c:axId val="8369123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6916111"/>
        <c:crosses val="autoZero"/>
        <c:auto val="1"/>
        <c:lblAlgn val="ctr"/>
        <c:lblOffset val="100"/>
        <c:noMultiLvlLbl val="0"/>
      </c:catAx>
      <c:valAx>
        <c:axId val="8369161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691236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F25966-77D5-7C40-80AA-D77E81CAC6B9}" type="datetime1">
              <a:rPr lang="de-DE"/>
              <a:pPr>
                <a:defRPr/>
              </a:pPr>
              <a:t>28.11.2023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0228E1-4DAF-A342-BA86-659F241066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E65B61-9B12-7B41-84B7-02B3FF96CA72}" type="datetime1">
              <a:rPr lang="de-DE"/>
              <a:pPr>
                <a:defRPr/>
              </a:pPr>
              <a:t>28.11.2023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CC97AC-E716-5845-AA7B-DC7C09FB35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pitchFamily="-10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Damit die Energie- und Wärmewende gelingt, </a:t>
            </a:r>
            <a:r>
              <a:rPr lang="de-DE" sz="1200" b="1">
                <a:solidFill>
                  <a:srgbClr val="262626"/>
                </a:solidFill>
                <a:latin typeface="Calibri" panose="020F0502020204030204" pitchFamily="34" charset="0"/>
              </a:rPr>
              <a:t>müssen schnellstmöglich viele Gebäude zukunftsfähig aufgestellt werden</a:t>
            </a: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>
                <a:solidFill>
                  <a:srgbClr val="262626"/>
                </a:solidFill>
                <a:latin typeface="Calibri" panose="020F0502020204030204" pitchFamily="34" charset="0"/>
              </a:rPr>
              <a:t>Der entscheidende Faktor dafür ist, dass die Gebäude mit erneuerbaren Energien beheizt werden können.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Und obwohl eine zeitnahe Komplettsanierung möglichst vieler Gebäude wünschenswert ist, wird dies aus verschiedenen Gründen (finanzielle Mittel der Eigentümerinnen und Eigentümer, Handwerker-Mangel, …) nicht möglich sein.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Die Lösung ist daher eine schrittweise Sanierung mit möglichst effizienter und schneller </a:t>
            </a:r>
            <a:r>
              <a:rPr lang="de-DE" sz="1200" b="1">
                <a:solidFill>
                  <a:srgbClr val="262626"/>
                </a:solidFill>
                <a:latin typeface="Calibri" panose="020F0502020204030204" pitchFamily="34" charset="0"/>
              </a:rPr>
              <a:t>Erreichung des „EE-fit“-Status </a:t>
            </a: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– also fit für den Einsatz erneuerbarer Energien.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Dabei ist es zwingend notwendig </a:t>
            </a:r>
            <a:r>
              <a:rPr lang="de-DE" sz="1200" b="1">
                <a:solidFill>
                  <a:srgbClr val="262626"/>
                </a:solidFill>
                <a:latin typeface="Calibri" panose="020F0502020204030204" pitchFamily="34" charset="0"/>
              </a:rPr>
              <a:t>Öl- und Gasheizungen auszutauschen</a:t>
            </a: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. Idealerweise gegen eine Wärmepumpe bzw. den Anschluss an ein Wärmenetz.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Neben dem Tausch der Heizung sind oftmals auch </a:t>
            </a:r>
            <a:r>
              <a:rPr lang="de-DE" sz="1200" b="1">
                <a:solidFill>
                  <a:srgbClr val="262626"/>
                </a:solidFill>
                <a:latin typeface="Calibri" panose="020F0502020204030204" pitchFamily="34" charset="0"/>
              </a:rPr>
              <a:t>Effizienzsteigerungen</a:t>
            </a: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 und das damit verbundene Senken der </a:t>
            </a:r>
            <a:r>
              <a:rPr lang="de-DE" sz="1200" b="1">
                <a:solidFill>
                  <a:srgbClr val="262626"/>
                </a:solidFill>
                <a:latin typeface="Calibri" panose="020F0502020204030204" pitchFamily="34" charset="0"/>
              </a:rPr>
              <a:t>Vorlauftemperatur auf max. 55 °Celsius </a:t>
            </a: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notwendig. Denn nur dann können Heizungen auf Basis erneuerbarer Energien effizient betrieben werden und das Gebäude ausreichend mit Wärme versorgen.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Welche Maßnahmen zur Effizienzsteigerung im Einzelfall nötig sind, hängt vom Ausgangszustand des Gebäudes ab.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rgbClr val="262626"/>
                </a:solidFill>
                <a:latin typeface="Calibri" panose="020F0502020204030204" pitchFamily="34" charset="0"/>
              </a:rPr>
              <a:t>Mehr dazu auf der nächsten Folie.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sz="120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609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732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52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550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97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396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122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83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02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01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Um ein Gebäude EE-fit zu machen, sind – je nach Ausgangssituation – unterschiedliche Effizienzmaßnahmen nötig.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Für den effizienten Einsatz einer Wärmepumpe oder den Anschluss an ein Wärmenetz und der damit verbundenen Nutzung erneuerbarer Energie ist die Senkung der Vorlauftemperatur auf max. 55 °Celsius eine wichtige Voraussetzung.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Die Grafik zeigt beispielhaft drei schrittweise Sanierungen – zunächst zum „Meilenstein“ EE-fit-Status (gelbe Linie).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Dieser stellt eine wichtige Zwischenstation dar. Weitere Sanierungsmaßnahmen können und sollten auch im Anschluss noch angegangen werden.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0">
              <a:solidFill>
                <a:srgbClr val="262626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Erläuterung zu den dargestellten Beispielhäusern: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Haus 1 weist eine hohe Vorlauftemperatur und einen insgesamt schlechten energetischen Zustand auf. Um das Haus EE-fit zu machen sind die folgenden Maßnahmen nötig: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Dachdämmung – idealerweise direkt mit Installation einer Photovoltaik-Anlage.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Dämmung der Fassade sowie der Austausch der Fenster. Dabei ist der Einbau einer mechanischen Lüftungsanlage mit Wärmerückgewinnung zu bedenken.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Schließlich folgt noch die Dämmung der Kellerdecke, die in diesem Fall ein relativ hohes Einsparpotenzial hat.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Die so erreichte Vorlauftemperatur von unter 55 °C ermöglicht den Austausch der Heizung.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Gemeinsam mit dem Tausch und einem hydraulischen Abgleich nach Verfahren B kann die Vorlauftemperatur noch einmal zusätzlich um einige Grad gesenkt werden.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Die Vorlauftemperatur von Haus 2 ist bereits in der Ausgangssituation deutlich niedriger als die von Haus 1.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Hier reicht die Dämmung der Kellerdecke schon fast, um die Vorlauftemperatur auf EE-fit-Niveau zu senken.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Durch die Dämmung des Dachs sinkt sie noch einmal erheblich, so dass die anschließend eingebaute moderne Heizungsanlage auf Basis erneuerbarer Energien besonders effizient betrieben werden kann.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Haus 3 befindet sich bereits in einem energetisch recht guten Zustand.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Durch den Tausch der Heizungsanlage sowie die Installation einer Flächenheizung kann bereits mit einem Schritt die Vorlauftemperatur auf 40 °Celsius gesenkt werden.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b="0">
                <a:solidFill>
                  <a:srgbClr val="262626"/>
                </a:solidFill>
                <a:latin typeface="Calibri" panose="020F0502020204030204" pitchFamily="34" charset="0"/>
              </a:rPr>
              <a:t>Die anschließende Dämmung der Kellerdecke ist aus Sicht von EE-fit zwar nicht zwingend notwendig, bringt aber für vergleichsweise wenig Aufwand merkliche Effizienzgewinne.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204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89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91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18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25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16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08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41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CC97AC-E716-5845-AA7B-DC7C09FB358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97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rüßung und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AB_PPT_Standard_1_2207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149552" y="3178703"/>
            <a:ext cx="3960000" cy="5400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135156" y="1466933"/>
            <a:ext cx="4320000" cy="1566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rechblas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6059" y="363502"/>
            <a:ext cx="7325769" cy="486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3454" y="866427"/>
            <a:ext cx="7325769" cy="2873060"/>
          </a:xfrm>
          <a:prstGeom prst="rect">
            <a:avLst/>
          </a:prstGeom>
        </p:spPr>
        <p:txBody>
          <a:bodyPr numCol="1" spcCol="360000"/>
          <a:lstStyle>
            <a:lvl1pPr>
              <a:buClr>
                <a:schemeClr val="accent1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ZAB_PPT_Standard_5_2207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029802" y="1785346"/>
            <a:ext cx="4962197" cy="945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029802" y="2881557"/>
            <a:ext cx="4962197" cy="1593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28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foli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ZAB_PPT_Standard_6_2207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029802" y="1785346"/>
            <a:ext cx="4962197" cy="945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folie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ZAB_PPT_Standard_7_22072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029802" y="1785346"/>
            <a:ext cx="4962197" cy="945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512000" y="1829250"/>
            <a:ext cx="6120000" cy="14850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pic>
        <p:nvPicPr>
          <p:cNvPr id="5" name="Grafik 4" descr="ZAB_PPT_Standard_3_2207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690562" y="408385"/>
            <a:ext cx="7740000" cy="4326731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>
                <a:solidFill>
                  <a:schemeClr val="tx1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prechblas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6059" y="363502"/>
            <a:ext cx="7325769" cy="486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3454" y="866427"/>
            <a:ext cx="7325769" cy="2873060"/>
          </a:xfrm>
          <a:prstGeom prst="rect">
            <a:avLst/>
          </a:prstGeom>
        </p:spPr>
        <p:txBody>
          <a:bodyPr numCol="1" spcCol="360000"/>
          <a:lstStyle>
            <a:lvl1pPr>
              <a:buClr>
                <a:schemeClr val="accent1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57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81530"/>
          </a:xfrm>
        </p:spPr>
        <p:txBody>
          <a:bodyPr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630515"/>
            <a:ext cx="78867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0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rechblas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ZAB_PPT_Standard_2_2207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6059" y="363502"/>
            <a:ext cx="7325769" cy="486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3454" y="866427"/>
            <a:ext cx="7325769" cy="2873060"/>
          </a:xfrm>
          <a:prstGeom prst="rect">
            <a:avLst/>
          </a:prstGeom>
        </p:spPr>
        <p:txBody>
          <a:bodyPr numCol="1" spcCol="360000"/>
          <a:lstStyle>
            <a:lvl1pPr>
              <a:buClr>
                <a:schemeClr val="accent1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rechblas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5A382CA-3DAC-005A-98CA-E7DDD6175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6059" y="363502"/>
            <a:ext cx="7325769" cy="486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3454" y="866427"/>
            <a:ext cx="7325769" cy="2873060"/>
          </a:xfrm>
          <a:prstGeom prst="rect">
            <a:avLst/>
          </a:prstGeom>
        </p:spPr>
        <p:txBody>
          <a:bodyPr numCol="1" spcCol="360000"/>
          <a:lstStyle>
            <a:lvl1pPr>
              <a:buClr>
                <a:schemeClr val="accent1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95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rechblas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945162-1122-8616-B64F-A486D84DF4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6059" y="363502"/>
            <a:ext cx="7325769" cy="486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3454" y="866427"/>
            <a:ext cx="7325769" cy="2873060"/>
          </a:xfrm>
          <a:prstGeom prst="rect">
            <a:avLst/>
          </a:prstGeom>
        </p:spPr>
        <p:txBody>
          <a:bodyPr numCol="1" spcCol="360000"/>
          <a:lstStyle>
            <a:lvl1pPr>
              <a:buClr>
                <a:schemeClr val="accent1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04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rechblas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3FEC6F-FA58-6308-FCB1-A7E06FAE2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56059" y="363502"/>
            <a:ext cx="7325769" cy="486000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3454" y="866427"/>
            <a:ext cx="7325769" cy="2873060"/>
          </a:xfrm>
          <a:prstGeom prst="rect">
            <a:avLst/>
          </a:prstGeom>
        </p:spPr>
        <p:txBody>
          <a:bodyPr numCol="1" spcCol="360000"/>
          <a:lstStyle>
            <a:lvl1pPr>
              <a:buClr>
                <a:schemeClr val="accent1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889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8742364" y="4835129"/>
            <a:ext cx="104775" cy="246459"/>
          </a:xfrm>
          <a:prstGeom prst="rect">
            <a:avLst/>
          </a:prstGeom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fld id="{DAD28B9D-CDE7-5546-8203-8936523B610A}" type="slidenum">
              <a:rPr lang="en-US" sz="900">
                <a:solidFill>
                  <a:srgbClr val="9292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eaLnBrk="1" hangingPunct="1">
                <a:defRPr/>
              </a:pPr>
              <a:t>‹Nr.›</a:t>
            </a:fld>
            <a:endParaRPr lang="en-US" sz="900">
              <a:solidFill>
                <a:srgbClr val="9292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33364" y="4735786"/>
            <a:ext cx="1620837" cy="230832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 eaLnBrk="1" hangingPunct="1">
              <a:defRPr/>
            </a:pPr>
            <a:r>
              <a:rPr lang="id-ID" sz="900">
                <a:solidFill>
                  <a:srgbClr val="5C5C5C"/>
                </a:solidFill>
              </a:rPr>
              <a:t>Tini </a:t>
            </a:r>
            <a:r>
              <a:rPr lang="id-ID" sz="900"/>
              <a:t>| </a:t>
            </a:r>
            <a:r>
              <a:rPr lang="id-ID" sz="900" i="1"/>
              <a:t>Simple and Clean</a:t>
            </a:r>
            <a:endParaRPr lang="en-US" sz="900" i="1"/>
          </a:p>
        </p:txBody>
      </p:sp>
      <p:pic>
        <p:nvPicPr>
          <p:cNvPr id="1028" name="Bild 4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863" y="4400550"/>
            <a:ext cx="307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ZAB_Querversion_Logo_Rgb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4831333"/>
            <a:ext cx="1281957" cy="306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301" r:id="rId3"/>
    <p:sldLayoutId id="2147484313" r:id="rId4"/>
    <p:sldLayoutId id="2147484315" r:id="rId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 Light" pitchFamily="-102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-102" charset="0"/>
        <a:buChar char="•"/>
        <a:defRPr sz="21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sz="15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sz="13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-102" charset="0"/>
        <a:buChar char="•"/>
        <a:defRPr sz="13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18551" y="4835129"/>
            <a:ext cx="104775" cy="246459"/>
          </a:xfrm>
          <a:prstGeom prst="rect">
            <a:avLst/>
          </a:prstGeom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fld id="{AEDB0588-9A2E-034C-8B8F-2EDB9AF56C4C}" type="slidenum">
              <a:rPr lang="en-US" sz="900">
                <a:solidFill>
                  <a:srgbClr val="9292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 eaLnBrk="1" hangingPunct="1">
                <a:defRPr/>
              </a:pPr>
              <a:t>‹Nr.›</a:t>
            </a:fld>
            <a:endParaRPr lang="en-US" sz="900">
              <a:solidFill>
                <a:srgbClr val="9292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637" name="Bild 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ZAB_Querversion_Logo_Rgb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831333"/>
            <a:ext cx="1281957" cy="306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10" r:id="rId2"/>
    <p:sldLayoutId id="2147484312" r:id="rId3"/>
    <p:sldLayoutId id="2147484311" r:id="rId4"/>
    <p:sldLayoutId id="2147484308" r:id="rId5"/>
    <p:sldLayoutId id="2147484302" r:id="rId6"/>
    <p:sldLayoutId id="2147484307" r:id="rId7"/>
    <p:sldLayoutId id="2147484309" r:id="rId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2" charset="-128"/>
          <a:cs typeface="ＭＳ Ｐゴシック" pitchFamily="-10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  <a:ea typeface="ＭＳ Ｐゴシック" pitchFamily="-102" charset="-128"/>
          <a:cs typeface="ＭＳ Ｐゴシック" pitchFamily="-10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 pitchFamily="-10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-102" charset="0"/>
        <a:buChar char="•"/>
        <a:defRPr sz="2800" kern="1200">
          <a:solidFill>
            <a:schemeClr val="tx1"/>
          </a:solidFill>
          <a:latin typeface="+mn-lt"/>
          <a:ea typeface="ＭＳ Ｐゴシック" pitchFamily="-102" charset="-128"/>
          <a:cs typeface="ＭＳ Ｐゴシック" pitchFamily="-102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sz="24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sz="2000"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-102" charset="0"/>
        <a:buChar char="•"/>
        <a:defRPr kern="1200">
          <a:solidFill>
            <a:schemeClr val="tx1"/>
          </a:solidFill>
          <a:latin typeface="+mn-lt"/>
          <a:ea typeface="ＭＳ Ｐゴシック" pitchFamily="-102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  <a:ea typeface="Open Sans Light" pitchFamily="-102" charset="0"/>
              </a:rPr>
              <a:t>[Stand: 2</a:t>
            </a:r>
            <a:r>
              <a:rPr lang="de-DE" sz="2000" dirty="0">
                <a:ea typeface="Open Sans Light" pitchFamily="-102" charset="0"/>
              </a:rPr>
              <a:t>8</a:t>
            </a:r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  <a:ea typeface="Open Sans Light" pitchFamily="-102" charset="0"/>
              </a:rPr>
              <a:t>.11.2023 </a:t>
            </a:r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</a:rPr>
              <a:t>Ort]</a:t>
            </a:r>
          </a:p>
          <a:p>
            <a:pPr eaLnBrk="1" hangingPunct="1"/>
            <a:r>
              <a:rPr lang="de-DE" sz="2000" dirty="0">
                <a:solidFill>
                  <a:schemeClr val="bg1"/>
                </a:solidFill>
                <a:latin typeface="Calibri" panose="020F0502020204030204" pitchFamily="34" charset="0"/>
                <a:ea typeface="Open Sans Light" pitchFamily="-102" charset="0"/>
              </a:rPr>
              <a:t>[Name – Firma]</a:t>
            </a:r>
            <a:endParaRPr lang="id-ID" sz="2000" dirty="0">
              <a:solidFill>
                <a:schemeClr val="bg1"/>
              </a:solidFill>
              <a:latin typeface="Calibri" panose="020F0502020204030204" pitchFamily="34" charset="0"/>
              <a:ea typeface="Open Sans Light" pitchFamily="-102" charset="0"/>
            </a:endParaRPr>
          </a:p>
          <a:p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135156" y="1466933"/>
            <a:ext cx="4440808" cy="1566000"/>
          </a:xfrm>
        </p:spPr>
        <p:txBody>
          <a:bodyPr/>
          <a:lstStyle/>
          <a:p>
            <a:pPr eaLnBrk="1" hangingPunct="1"/>
            <a:r>
              <a:rPr lang="de-DE" sz="2800"/>
              <a:t>Gebäudeenergiegesetz 2024</a:t>
            </a:r>
            <a:br>
              <a:rPr lang="de-DE" sz="2800"/>
            </a:br>
            <a:r>
              <a:rPr lang="de-DE" sz="2800"/>
              <a:t>Schwerpunkt Heizungstausch </a:t>
            </a:r>
            <a:endParaRPr lang="en-US" sz="2800">
              <a:solidFill>
                <a:schemeClr val="bg1"/>
              </a:solidFill>
              <a:latin typeface="Calibri" pitchFamily="-102" charset="0"/>
              <a:ea typeface="Open Sans Light" pitchFamily="-10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>
            <a:extLst>
              <a:ext uri="{FF2B5EF4-FFF2-40B4-BE49-F238E27FC236}">
                <a16:creationId xmlns:a16="http://schemas.microsoft.com/office/drawing/2014/main" id="{618EA22C-9531-129A-9C2C-6A75251DC4A2}"/>
              </a:ext>
            </a:extLst>
          </p:cNvPr>
          <p:cNvSpPr txBox="1"/>
          <p:nvPr/>
        </p:nvSpPr>
        <p:spPr>
          <a:xfrm>
            <a:off x="4200855" y="2336245"/>
            <a:ext cx="1304069" cy="424800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400"/>
              <a:t>Umfangreiche</a:t>
            </a:r>
            <a:br>
              <a:rPr lang="de-DE" sz="1400"/>
            </a:br>
            <a:r>
              <a:rPr lang="de-DE" sz="1400"/>
              <a:t>Maßnahmen“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F33CFC3-18A6-17FD-8C9C-9070807D3F90}"/>
              </a:ext>
            </a:extLst>
          </p:cNvPr>
          <p:cNvSpPr txBox="1"/>
          <p:nvPr/>
        </p:nvSpPr>
        <p:spPr>
          <a:xfrm rot="21116924">
            <a:off x="4234346" y="2679861"/>
            <a:ext cx="1451947" cy="414338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400"/>
              <a:t>EE-fit machen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AF118BC-88CC-DAA9-7074-96F09AA9753E}"/>
              </a:ext>
            </a:extLst>
          </p:cNvPr>
          <p:cNvSpPr txBox="1"/>
          <p:nvPr/>
        </p:nvSpPr>
        <p:spPr>
          <a:xfrm>
            <a:off x="4278824" y="3941757"/>
            <a:ext cx="1304069" cy="424800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400"/>
              <a:t>Optionen</a:t>
            </a:r>
            <a:br>
              <a:rPr lang="de-DE" sz="1400"/>
            </a:br>
            <a:r>
              <a:rPr lang="de-DE" sz="1400"/>
              <a:t>prüfen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A24F75-1511-3A22-7513-0E636824C55C}"/>
              </a:ext>
            </a:extLst>
          </p:cNvPr>
          <p:cNvSpPr txBox="1"/>
          <p:nvPr/>
        </p:nvSpPr>
        <p:spPr>
          <a:xfrm>
            <a:off x="4277063" y="4383133"/>
            <a:ext cx="1304069" cy="424800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400"/>
              <a:t>Was ist</a:t>
            </a:r>
            <a:br>
              <a:rPr lang="de-DE" sz="1400"/>
            </a:br>
            <a:r>
              <a:rPr lang="de-DE" sz="1400"/>
              <a:t>möglich?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9A1CCBC-4394-4438-7F78-2D31F342A25F}"/>
              </a:ext>
            </a:extLst>
          </p:cNvPr>
          <p:cNvSpPr txBox="1"/>
          <p:nvPr/>
        </p:nvSpPr>
        <p:spPr>
          <a:xfrm>
            <a:off x="2889515" y="2338918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Vor 1978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383A24-4145-0777-7FA8-43803FE349D5}"/>
              </a:ext>
            </a:extLst>
          </p:cNvPr>
          <p:cNvSpPr txBox="1"/>
          <p:nvPr/>
        </p:nvSpPr>
        <p:spPr>
          <a:xfrm>
            <a:off x="756000" y="2820107"/>
            <a:ext cx="2018533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Heizkörper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5AB3B7-65AB-A4EB-4484-129897D78309}"/>
              </a:ext>
            </a:extLst>
          </p:cNvPr>
          <p:cNvSpPr txBox="1"/>
          <p:nvPr/>
        </p:nvSpPr>
        <p:spPr>
          <a:xfrm>
            <a:off x="756000" y="1276918"/>
            <a:ext cx="2018533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Flächenheizung (Fußbodenheizung)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D94F60-3852-1C50-7446-21AF0C12F12F}"/>
              </a:ext>
            </a:extLst>
          </p:cNvPr>
          <p:cNvSpPr txBox="1"/>
          <p:nvPr/>
        </p:nvSpPr>
        <p:spPr>
          <a:xfrm>
            <a:off x="756000" y="4118676"/>
            <a:ext cx="2018533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Sonderfälle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8EEA34-99F4-2D02-9CA5-19CE7ABF2E96}"/>
              </a:ext>
            </a:extLst>
          </p:cNvPr>
          <p:cNvSpPr txBox="1"/>
          <p:nvPr/>
        </p:nvSpPr>
        <p:spPr>
          <a:xfrm>
            <a:off x="2889515" y="2871991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1978-1996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15FE71-F247-3019-E2CD-A7A78CE402C9}"/>
              </a:ext>
            </a:extLst>
          </p:cNvPr>
          <p:cNvSpPr txBox="1"/>
          <p:nvPr/>
        </p:nvSpPr>
        <p:spPr>
          <a:xfrm>
            <a:off x="2889515" y="3427267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Nach 1996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1B8663-E90B-D1D7-154D-793828741D2D}"/>
              </a:ext>
            </a:extLst>
          </p:cNvPr>
          <p:cNvSpPr txBox="1"/>
          <p:nvPr/>
        </p:nvSpPr>
        <p:spPr>
          <a:xfrm>
            <a:off x="2889515" y="1200350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Vor 1978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3E14790-79E6-35D6-6D67-496955A3FEE2}"/>
              </a:ext>
            </a:extLst>
          </p:cNvPr>
          <p:cNvSpPr txBox="1"/>
          <p:nvPr/>
        </p:nvSpPr>
        <p:spPr>
          <a:xfrm>
            <a:off x="2889515" y="1620033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Ab 1978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4B48E6-A66E-BEFE-B87D-D198618BD959}"/>
              </a:ext>
            </a:extLst>
          </p:cNvPr>
          <p:cNvSpPr txBox="1"/>
          <p:nvPr/>
        </p:nvSpPr>
        <p:spPr>
          <a:xfrm>
            <a:off x="5531710" y="1420650"/>
            <a:ext cx="1764503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Wärmepumpe</a:t>
            </a:r>
            <a:endParaRPr lang="de-DE" sz="1400" b="0" cap="none">
              <a:solidFill>
                <a:srgbClr val="006577"/>
              </a:solidFill>
              <a:cs typeface="+mn-cs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DDEFAD5-72F8-64B7-95C5-9D45C7C516C5}"/>
              </a:ext>
            </a:extLst>
          </p:cNvPr>
          <p:cNvSpPr txBox="1"/>
          <p:nvPr/>
        </p:nvSpPr>
        <p:spPr>
          <a:xfrm>
            <a:off x="7378140" y="1461928"/>
            <a:ext cx="1462005" cy="241980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Hülle weiter sanieren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39C345F-863C-5916-0F8A-BB75CEF946AB}"/>
              </a:ext>
            </a:extLst>
          </p:cNvPr>
          <p:cNvSpPr txBox="1"/>
          <p:nvPr/>
        </p:nvSpPr>
        <p:spPr>
          <a:xfrm rot="469891">
            <a:off x="4234452" y="1241059"/>
            <a:ext cx="1304069" cy="251077"/>
          </a:xfrm>
          <a:prstGeom prst="rect">
            <a:avLst/>
          </a:prstGeom>
          <a:noFill/>
          <a:ln w="19050">
            <a:noFill/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400"/>
              <a:t>EE-fit machen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862D3C1-D341-E389-4750-B88DFBFF0625}"/>
              </a:ext>
            </a:extLst>
          </p:cNvPr>
          <p:cNvSpPr txBox="1"/>
          <p:nvPr/>
        </p:nvSpPr>
        <p:spPr>
          <a:xfrm>
            <a:off x="5522740" y="3421561"/>
            <a:ext cx="1764503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Wärmepumpe</a:t>
            </a:r>
            <a:endParaRPr lang="de-DE" sz="1400" b="0" cap="none">
              <a:solidFill>
                <a:srgbClr val="006577"/>
              </a:solidFill>
              <a:cs typeface="+mn-cs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942F15D-23D2-87A1-88BC-72CFA47C28CB}"/>
              </a:ext>
            </a:extLst>
          </p:cNvPr>
          <p:cNvSpPr txBox="1"/>
          <p:nvPr/>
        </p:nvSpPr>
        <p:spPr>
          <a:xfrm>
            <a:off x="5535286" y="2485680"/>
            <a:ext cx="1764503" cy="360000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Wärmepumpe</a:t>
            </a:r>
            <a:endParaRPr lang="de-DE" sz="1400" b="0" cap="none">
              <a:solidFill>
                <a:srgbClr val="006577"/>
              </a:solidFill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E8B2EE8-018D-8315-F074-BC151CD8530C}"/>
              </a:ext>
            </a:extLst>
          </p:cNvPr>
          <p:cNvSpPr txBox="1"/>
          <p:nvPr/>
        </p:nvSpPr>
        <p:spPr>
          <a:xfrm>
            <a:off x="5535286" y="2013909"/>
            <a:ext cx="1764503" cy="36000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  <a:cs typeface="+mn-cs"/>
              </a:rPr>
              <a:t>Hybridheizung</a:t>
            </a:r>
            <a:endParaRPr lang="de-DE" sz="1400" cap="none">
              <a:solidFill>
                <a:srgbClr val="006577"/>
              </a:solidFill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88B86D0-BA73-E053-D6D5-88532B4E760C}"/>
              </a:ext>
            </a:extLst>
          </p:cNvPr>
          <p:cNvSpPr txBox="1"/>
          <p:nvPr/>
        </p:nvSpPr>
        <p:spPr>
          <a:xfrm>
            <a:off x="5522740" y="2942986"/>
            <a:ext cx="1764503" cy="360000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Hybridheizung</a:t>
            </a:r>
            <a:endParaRPr lang="de-DE" sz="1400" b="0" cap="none">
              <a:solidFill>
                <a:srgbClr val="006577"/>
              </a:solidFill>
              <a:cs typeface="+mn-cs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6431CFD0-6B98-331B-6C31-2DD266E7E3F9}"/>
              </a:ext>
            </a:extLst>
          </p:cNvPr>
          <p:cNvSpPr txBox="1"/>
          <p:nvPr/>
        </p:nvSpPr>
        <p:spPr>
          <a:xfrm>
            <a:off x="7377196" y="2917357"/>
            <a:ext cx="849447" cy="411257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Hülle weiter sanieren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11F86355-72DB-BE94-1F0C-48AFB0E242DD}"/>
              </a:ext>
            </a:extLst>
          </p:cNvPr>
          <p:cNvSpPr txBox="1"/>
          <p:nvPr/>
        </p:nvSpPr>
        <p:spPr>
          <a:xfrm>
            <a:off x="8265487" y="2917357"/>
            <a:ext cx="803974" cy="411257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Fossiler Kessel raus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7C8CD74-632A-A98B-B20F-BB699CBF7603}"/>
              </a:ext>
            </a:extLst>
          </p:cNvPr>
          <p:cNvSpPr txBox="1"/>
          <p:nvPr/>
        </p:nvSpPr>
        <p:spPr>
          <a:xfrm>
            <a:off x="2889515" y="4446001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700" cap="none">
                <a:solidFill>
                  <a:prstClr val="white"/>
                </a:solidFill>
                <a:cs typeface="+mn-cs"/>
              </a:rPr>
              <a:t>Denkmal o.ä.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3816AD9-E5AA-5822-B2DC-821F3E1767A3}"/>
              </a:ext>
            </a:extLst>
          </p:cNvPr>
          <p:cNvSpPr txBox="1"/>
          <p:nvPr/>
        </p:nvSpPr>
        <p:spPr>
          <a:xfrm>
            <a:off x="2889516" y="4023357"/>
            <a:ext cx="1368000" cy="360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Einzelöfen*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78CD0B3B-5949-25ED-5786-ED06CAE53F2E}"/>
              </a:ext>
            </a:extLst>
          </p:cNvPr>
          <p:cNvSpPr txBox="1"/>
          <p:nvPr/>
        </p:nvSpPr>
        <p:spPr>
          <a:xfrm>
            <a:off x="5522740" y="4411720"/>
            <a:ext cx="2215490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Pelletheizung/Hybrid</a:t>
            </a:r>
            <a:endParaRPr lang="de-DE" sz="1400" b="0" cap="none">
              <a:solidFill>
                <a:srgbClr val="006577"/>
              </a:solidFill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FFC377-ADDD-92FC-5163-7DBBCB90DF33}"/>
              </a:ext>
            </a:extLst>
          </p:cNvPr>
          <p:cNvSpPr txBox="1"/>
          <p:nvPr/>
        </p:nvSpPr>
        <p:spPr>
          <a:xfrm>
            <a:off x="5526282" y="4009903"/>
            <a:ext cx="3458231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Klimaanlage / </a:t>
            </a:r>
            <a:r>
              <a:rPr lang="de-DE" sz="1800" cap="none" err="1">
                <a:solidFill>
                  <a:srgbClr val="006577"/>
                </a:solidFill>
              </a:rPr>
              <a:t>Wassergeb</a:t>
            </a:r>
            <a:r>
              <a:rPr lang="de-DE" sz="1800" cap="none">
                <a:solidFill>
                  <a:srgbClr val="006577"/>
                </a:solidFill>
              </a:rPr>
              <a:t>. System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4DB61E39-218B-0FB3-8F41-D6C6698A6FD4}"/>
              </a:ext>
            </a:extLst>
          </p:cNvPr>
          <p:cNvCxnSpPr>
            <a:cxnSpLocks/>
          </p:cNvCxnSpPr>
          <p:nvPr/>
        </p:nvCxnSpPr>
        <p:spPr>
          <a:xfrm>
            <a:off x="4270940" y="1375245"/>
            <a:ext cx="1180800" cy="148287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A73B77F-58B2-84C2-BA45-FB7FE8A17BDE}"/>
              </a:ext>
            </a:extLst>
          </p:cNvPr>
          <p:cNvCxnSpPr>
            <a:cxnSpLocks/>
          </p:cNvCxnSpPr>
          <p:nvPr/>
        </p:nvCxnSpPr>
        <p:spPr>
          <a:xfrm flipV="1">
            <a:off x="4270940" y="1646090"/>
            <a:ext cx="1179787" cy="149378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4EAFD53-C8D1-597D-B138-E57C0FDD033F}"/>
              </a:ext>
            </a:extLst>
          </p:cNvPr>
          <p:cNvCxnSpPr>
            <a:cxnSpLocks/>
          </p:cNvCxnSpPr>
          <p:nvPr/>
        </p:nvCxnSpPr>
        <p:spPr>
          <a:xfrm>
            <a:off x="4284366" y="3108250"/>
            <a:ext cx="1116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207D6577-705A-5FFF-22EC-A166E0D1E764}"/>
              </a:ext>
            </a:extLst>
          </p:cNvPr>
          <p:cNvCxnSpPr>
            <a:cxnSpLocks/>
          </p:cNvCxnSpPr>
          <p:nvPr/>
        </p:nvCxnSpPr>
        <p:spPr>
          <a:xfrm>
            <a:off x="4284366" y="2546958"/>
            <a:ext cx="1116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F3B8BFE-51B8-6529-A0E5-8D7C4128129C}"/>
              </a:ext>
            </a:extLst>
          </p:cNvPr>
          <p:cNvCxnSpPr>
            <a:cxnSpLocks/>
          </p:cNvCxnSpPr>
          <p:nvPr/>
        </p:nvCxnSpPr>
        <p:spPr>
          <a:xfrm>
            <a:off x="4284366" y="3578468"/>
            <a:ext cx="1116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5DFA5E4-3DC3-9AF1-173D-FE4F681B4679}"/>
              </a:ext>
            </a:extLst>
          </p:cNvPr>
          <p:cNvCxnSpPr>
            <a:cxnSpLocks/>
          </p:cNvCxnSpPr>
          <p:nvPr/>
        </p:nvCxnSpPr>
        <p:spPr>
          <a:xfrm>
            <a:off x="4284366" y="4154157"/>
            <a:ext cx="1116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B93B88D8-6958-8F23-A2AC-D3A235D5C42E}"/>
              </a:ext>
            </a:extLst>
          </p:cNvPr>
          <p:cNvCxnSpPr>
            <a:cxnSpLocks/>
          </p:cNvCxnSpPr>
          <p:nvPr/>
        </p:nvCxnSpPr>
        <p:spPr>
          <a:xfrm>
            <a:off x="4284366" y="4587172"/>
            <a:ext cx="1116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01F48C4-879F-BC22-7789-FBEE6EE906F7}"/>
              </a:ext>
            </a:extLst>
          </p:cNvPr>
          <p:cNvCxnSpPr>
            <a:cxnSpLocks/>
          </p:cNvCxnSpPr>
          <p:nvPr/>
        </p:nvCxnSpPr>
        <p:spPr>
          <a:xfrm flipV="1">
            <a:off x="4284366" y="2171455"/>
            <a:ext cx="1147596" cy="152823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90CA4DD-AF4D-F497-CF90-ED5742B6C6E2}"/>
              </a:ext>
            </a:extLst>
          </p:cNvPr>
          <p:cNvCxnSpPr>
            <a:cxnSpLocks/>
          </p:cNvCxnSpPr>
          <p:nvPr/>
        </p:nvCxnSpPr>
        <p:spPr>
          <a:xfrm flipV="1">
            <a:off x="4284366" y="2735181"/>
            <a:ext cx="1147596" cy="152823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155412AF-9711-E938-65DF-9C87A7AEEA03}"/>
              </a:ext>
            </a:extLst>
          </p:cNvPr>
          <p:cNvSpPr txBox="1"/>
          <p:nvPr/>
        </p:nvSpPr>
        <p:spPr>
          <a:xfrm>
            <a:off x="7377196" y="1978154"/>
            <a:ext cx="849447" cy="411257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Hülle weiter</a:t>
            </a:r>
            <a:br>
              <a:rPr lang="de-DE" sz="1100">
                <a:solidFill>
                  <a:srgbClr val="006577"/>
                </a:solidFill>
                <a:latin typeface="Calibri" pitchFamily="34" charset="0"/>
              </a:rPr>
            </a:br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sanieren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D2103E0B-72D4-C5FB-6282-F6127FF2FA1C}"/>
              </a:ext>
            </a:extLst>
          </p:cNvPr>
          <p:cNvSpPr txBox="1"/>
          <p:nvPr/>
        </p:nvSpPr>
        <p:spPr>
          <a:xfrm>
            <a:off x="8269033" y="1978154"/>
            <a:ext cx="800428" cy="411257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Fossiler Kessel raus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1E7C299E-5A0A-797B-25BF-C862744D9718}"/>
              </a:ext>
            </a:extLst>
          </p:cNvPr>
          <p:cNvSpPr txBox="1"/>
          <p:nvPr/>
        </p:nvSpPr>
        <p:spPr>
          <a:xfrm>
            <a:off x="7377196" y="2542970"/>
            <a:ext cx="1462005" cy="241980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72000" tIns="36000" rIns="36000" bIns="36000" rtlCol="0" anchor="ctr">
            <a:spAutoFit/>
          </a:bodyPr>
          <a:lstStyle/>
          <a:p>
            <a:pPr algn="ctr"/>
            <a:r>
              <a:rPr lang="de-DE" sz="1100">
                <a:solidFill>
                  <a:srgbClr val="006577"/>
                </a:solidFill>
                <a:latin typeface="Calibri" pitchFamily="34" charset="0"/>
              </a:rPr>
              <a:t>Hülle weiter sanieren</a:t>
            </a:r>
          </a:p>
        </p:txBody>
      </p:sp>
      <p:sp>
        <p:nvSpPr>
          <p:cNvPr id="74" name="Titel 2">
            <a:extLst>
              <a:ext uri="{FF2B5EF4-FFF2-40B4-BE49-F238E27FC236}">
                <a16:creationId xmlns:a16="http://schemas.microsoft.com/office/drawing/2014/main" id="{530E098C-C26A-694F-DC55-7E1EF5AAF707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Pauschaliertes Schema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Gemäß VL-Temperatur &amp; Standard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8E13DD6-5784-53BB-E40F-12182167C4E0}"/>
              </a:ext>
            </a:extLst>
          </p:cNvPr>
          <p:cNvSpPr txBox="1"/>
          <p:nvPr/>
        </p:nvSpPr>
        <p:spPr>
          <a:xfrm>
            <a:off x="2855060" y="4924674"/>
            <a:ext cx="563374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* Gas-Einzelöfen, Holzeinzelöfen, elektronische Nachtspeicheröfen, usw.</a:t>
            </a:r>
          </a:p>
        </p:txBody>
      </p:sp>
    </p:spTree>
    <p:extLst>
      <p:ext uri="{BB962C8B-B14F-4D97-AF65-F5344CB8AC3E}">
        <p14:creationId xmlns:p14="http://schemas.microsoft.com/office/powerpoint/2010/main" val="140899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/>
      <p:bldP spid="17" grpId="0"/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  <p:bldP spid="14" grpId="0" animBg="1"/>
      <p:bldP spid="15" grpId="0" animBg="1"/>
      <p:bldP spid="23" grpId="0" animBg="1"/>
      <p:bldP spid="25" grpId="0"/>
      <p:bldP spid="33" grpId="0" animBg="1"/>
      <p:bldP spid="37" grpId="0" animBg="1"/>
      <p:bldP spid="38" grpId="0" animBg="1"/>
      <p:bldP spid="39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3" grpId="0" animBg="1"/>
      <p:bldP spid="67" grpId="0" animBg="1"/>
      <p:bldP spid="68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E34873AF-828E-1743-7E07-D1A56FD2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93" y="21231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de-DE" sz="3600">
                <a:latin typeface="Calibri" pitchFamily="-102" charset="0"/>
                <a:ea typeface="Open Sans Light" pitchFamily="-102" charset="0"/>
              </a:rPr>
              <a:t>2. Gebäudeenergiegesetz </a:t>
            </a:r>
            <a:br>
              <a:rPr lang="de-DE" sz="3600">
                <a:latin typeface="Calibri" pitchFamily="-102" charset="0"/>
                <a:ea typeface="Open Sans Light" pitchFamily="-102" charset="0"/>
              </a:rPr>
            </a:br>
            <a:r>
              <a:rPr lang="de-DE" sz="3600">
                <a:latin typeface="Calibri" pitchFamily="-102" charset="0"/>
                <a:ea typeface="Open Sans Light" pitchFamily="-102" charset="0"/>
              </a:rPr>
              <a:t>(GEG 2024)</a:t>
            </a:r>
          </a:p>
        </p:txBody>
      </p:sp>
    </p:spTree>
    <p:extLst>
      <p:ext uri="{BB962C8B-B14F-4D97-AF65-F5344CB8AC3E}">
        <p14:creationId xmlns:p14="http://schemas.microsoft.com/office/powerpoint/2010/main" val="298055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2">
            <a:extLst>
              <a:ext uri="{FF2B5EF4-FFF2-40B4-BE49-F238E27FC236}">
                <a16:creationId xmlns:a16="http://schemas.microsoft.com/office/drawing/2014/main" id="{94907726-C30C-25D1-A34F-916CB1E99649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  <a:noFill/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Von der </a:t>
            </a:r>
            <a:r>
              <a:rPr lang="de-DE" sz="320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WäSchVo</a:t>
            </a: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 über EnEV zum GEG</a:t>
            </a:r>
            <a:endParaRPr lang="de-DE" sz="20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75F4ECF-8FDC-CC33-666A-CD10CD403C1F}"/>
              </a:ext>
            </a:extLst>
          </p:cNvPr>
          <p:cNvSpPr txBox="1"/>
          <p:nvPr/>
        </p:nvSpPr>
        <p:spPr>
          <a:xfrm>
            <a:off x="1127051" y="1425760"/>
            <a:ext cx="5550196" cy="8309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1977	1. Wärmeschutzverordnung (WäSchVO)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1984	2. WäSchVO</a:t>
            </a:r>
          </a:p>
          <a:p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1995 	3. WäSchVO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466674-B000-9A71-A3D6-4076E906FCC0}"/>
              </a:ext>
            </a:extLst>
          </p:cNvPr>
          <p:cNvSpPr txBox="1"/>
          <p:nvPr/>
        </p:nvSpPr>
        <p:spPr>
          <a:xfrm>
            <a:off x="1374739" y="2309768"/>
            <a:ext cx="5550196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2002 	Energieeinsparverordnung (EnEV) </a:t>
            </a:r>
          </a:p>
          <a:p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2004	</a:t>
            </a:r>
          </a:p>
          <a:p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2007		</a:t>
            </a:r>
          </a:p>
          <a:p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2009</a:t>
            </a:r>
          </a:p>
          <a:p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2013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4D2D54-84B1-84B3-7CDA-B249013F5E69}"/>
              </a:ext>
            </a:extLst>
          </p:cNvPr>
          <p:cNvSpPr txBox="1"/>
          <p:nvPr/>
        </p:nvSpPr>
        <p:spPr>
          <a:xfrm>
            <a:off x="1622427" y="3686219"/>
            <a:ext cx="55501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2020 	Gebäudeenergiegesetz (GEG) </a:t>
            </a:r>
          </a:p>
          <a:p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de-DE" sz="16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	GEG-Novelle*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37E44F-9D50-8A5C-705D-03BF93B53602}"/>
              </a:ext>
            </a:extLst>
          </p:cNvPr>
          <p:cNvSpPr txBox="1"/>
          <p:nvPr/>
        </p:nvSpPr>
        <p:spPr>
          <a:xfrm>
            <a:off x="2855060" y="4801564"/>
            <a:ext cx="563374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* gemäß Gesetzesbeschluss des Bundesministeriums für Wirtschaft und Klimaschutz: https://www.bundesrat.de/SharedDocs/drucksachen/2023/0401-0500/415-23.pdf?__blob=publicationFile&amp;v=2</a:t>
            </a:r>
          </a:p>
        </p:txBody>
      </p:sp>
    </p:spTree>
    <p:extLst>
      <p:ext uri="{BB962C8B-B14F-4D97-AF65-F5344CB8AC3E}">
        <p14:creationId xmlns:p14="http://schemas.microsoft.com/office/powerpoint/2010/main" val="175170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4CF2B735-F2E7-3F40-1064-739C6F38B823}"/>
              </a:ext>
            </a:extLst>
          </p:cNvPr>
          <p:cNvCxnSpPr>
            <a:cxnSpLocks/>
          </p:cNvCxnSpPr>
          <p:nvPr/>
        </p:nvCxnSpPr>
        <p:spPr>
          <a:xfrm>
            <a:off x="815835" y="3015491"/>
            <a:ext cx="6192000" cy="0"/>
          </a:xfrm>
          <a:prstGeom prst="straightConnector1">
            <a:avLst/>
          </a:prstGeom>
          <a:noFill/>
          <a:ln w="57150" cap="flat" cmpd="sng" algn="ctr">
            <a:solidFill>
              <a:srgbClr val="006373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7E581FB9-68B2-508D-1A9E-41C0302B9879}"/>
              </a:ext>
            </a:extLst>
          </p:cNvPr>
          <p:cNvSpPr txBox="1"/>
          <p:nvPr/>
        </p:nvSpPr>
        <p:spPr>
          <a:xfrm>
            <a:off x="6985545" y="2650579"/>
            <a:ext cx="136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rgbClr val="006373"/>
                </a:solidFill>
                <a:latin typeface="Calibri" panose="020F0502020204030204"/>
              </a:rPr>
              <a:t>Klimaneutralität</a:t>
            </a:r>
            <a:br>
              <a:rPr lang="de-DE" sz="1400">
                <a:solidFill>
                  <a:srgbClr val="006373"/>
                </a:solidFill>
                <a:latin typeface="Calibri" panose="020F0502020204030204"/>
              </a:rPr>
            </a:br>
            <a:r>
              <a:rPr lang="de-DE" sz="1400">
                <a:solidFill>
                  <a:srgbClr val="006373"/>
                </a:solidFill>
                <a:latin typeface="Calibri" panose="020F0502020204030204"/>
              </a:rPr>
              <a:t>2040 (BaWü) 2045 (Bund)</a:t>
            </a:r>
          </a:p>
        </p:txBody>
      </p:sp>
      <p:sp>
        <p:nvSpPr>
          <p:cNvPr id="44" name="Legende: Linie 43">
            <a:extLst>
              <a:ext uri="{FF2B5EF4-FFF2-40B4-BE49-F238E27FC236}">
                <a16:creationId xmlns:a16="http://schemas.microsoft.com/office/drawing/2014/main" id="{C454DCB0-35FB-353B-CA7B-EDF61CAA50E2}"/>
              </a:ext>
            </a:extLst>
          </p:cNvPr>
          <p:cNvSpPr/>
          <p:nvPr/>
        </p:nvSpPr>
        <p:spPr>
          <a:xfrm>
            <a:off x="703440" y="2163896"/>
            <a:ext cx="612738" cy="468000"/>
          </a:xfrm>
          <a:prstGeom prst="borderCallout1">
            <a:avLst>
              <a:gd name="adj1" fmla="val 97491"/>
              <a:gd name="adj2" fmla="val 53967"/>
              <a:gd name="adj3" fmla="val 182742"/>
              <a:gd name="adj4" fmla="val 54116"/>
            </a:avLst>
          </a:prstGeom>
          <a:solidFill>
            <a:srgbClr val="95C4D4"/>
          </a:solidFill>
          <a:ln w="12700" cap="flat" cmpd="sng" algn="ctr">
            <a:solidFill>
              <a:srgbClr val="95C4D4"/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r>
              <a:rPr lang="de-DE" sz="1400" b="1">
                <a:solidFill>
                  <a:prstClr val="white"/>
                </a:solidFill>
                <a:latin typeface="Calibri" panose="020F0502020204030204"/>
              </a:rPr>
              <a:t>EnEV</a:t>
            </a:r>
            <a:br>
              <a:rPr lang="de-DE" sz="1400" b="1">
                <a:solidFill>
                  <a:prstClr val="white"/>
                </a:solidFill>
                <a:latin typeface="Calibri" panose="020F0502020204030204"/>
              </a:rPr>
            </a:br>
            <a:r>
              <a:rPr lang="de-DE" sz="1400" b="1">
                <a:solidFill>
                  <a:prstClr val="white"/>
                </a:solidFill>
                <a:latin typeface="Calibri" panose="020F0502020204030204"/>
              </a:rPr>
              <a:t>2014</a:t>
            </a:r>
          </a:p>
        </p:txBody>
      </p:sp>
      <p:sp>
        <p:nvSpPr>
          <p:cNvPr id="47" name="Legende: Linie 46">
            <a:extLst>
              <a:ext uri="{FF2B5EF4-FFF2-40B4-BE49-F238E27FC236}">
                <a16:creationId xmlns:a16="http://schemas.microsoft.com/office/drawing/2014/main" id="{9C703878-83AD-CF2C-BF3C-3C1B2929C8C8}"/>
              </a:ext>
            </a:extLst>
          </p:cNvPr>
          <p:cNvSpPr/>
          <p:nvPr/>
        </p:nvSpPr>
        <p:spPr>
          <a:xfrm>
            <a:off x="2782135" y="2173421"/>
            <a:ext cx="645623" cy="468000"/>
          </a:xfrm>
          <a:prstGeom prst="borderCallout1">
            <a:avLst>
              <a:gd name="adj1" fmla="val 97375"/>
              <a:gd name="adj2" fmla="val 52281"/>
              <a:gd name="adj3" fmla="val 178068"/>
              <a:gd name="adj4" fmla="val 52320"/>
            </a:avLst>
          </a:prstGeom>
          <a:solidFill>
            <a:srgbClr val="95C4D4"/>
          </a:solidFill>
          <a:ln w="12700" cap="flat" cmpd="sng" algn="ctr">
            <a:solidFill>
              <a:srgbClr val="95C4D4"/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algn="ctr"/>
            <a:r>
              <a:rPr lang="de-DE" sz="1400" b="1">
                <a:solidFill>
                  <a:prstClr val="white"/>
                </a:solidFill>
                <a:latin typeface="Calibri" panose="020F0502020204030204"/>
              </a:rPr>
              <a:t>GEG</a:t>
            </a:r>
            <a:br>
              <a:rPr lang="de-DE" sz="1400" b="1">
                <a:solidFill>
                  <a:prstClr val="white"/>
                </a:solidFill>
                <a:latin typeface="Calibri" panose="020F0502020204030204"/>
              </a:rPr>
            </a:br>
            <a:r>
              <a:rPr lang="de-DE" sz="1400" b="1">
                <a:solidFill>
                  <a:prstClr val="white"/>
                </a:solidFill>
                <a:latin typeface="Calibri" panose="020F0502020204030204"/>
              </a:rPr>
              <a:t>2020</a:t>
            </a:r>
          </a:p>
        </p:txBody>
      </p:sp>
      <p:sp>
        <p:nvSpPr>
          <p:cNvPr id="49" name="Legende: Linie 48">
            <a:extLst>
              <a:ext uri="{FF2B5EF4-FFF2-40B4-BE49-F238E27FC236}">
                <a16:creationId xmlns:a16="http://schemas.microsoft.com/office/drawing/2014/main" id="{FF93BFD1-3BE1-2961-25E6-577BE10DE5CA}"/>
              </a:ext>
            </a:extLst>
          </p:cNvPr>
          <p:cNvSpPr/>
          <p:nvPr/>
        </p:nvSpPr>
        <p:spPr>
          <a:xfrm>
            <a:off x="1014712" y="1481981"/>
            <a:ext cx="723099" cy="468000"/>
          </a:xfrm>
          <a:prstGeom prst="borderCallout1">
            <a:avLst>
              <a:gd name="adj1" fmla="val 97490"/>
              <a:gd name="adj2" fmla="val 51139"/>
              <a:gd name="adj3" fmla="val 328680"/>
              <a:gd name="adj4" fmla="val 52794"/>
            </a:avLst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algn="ctr"/>
            <a:r>
              <a:rPr lang="de-DE" sz="1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Paris</a:t>
            </a:r>
            <a:br>
              <a:rPr lang="de-DE" sz="1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</a:br>
            <a:r>
              <a:rPr lang="de-DE" sz="1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2015</a:t>
            </a:r>
          </a:p>
        </p:txBody>
      </p:sp>
      <p:sp>
        <p:nvSpPr>
          <p:cNvPr id="51" name="Legende: Linie 50">
            <a:extLst>
              <a:ext uri="{FF2B5EF4-FFF2-40B4-BE49-F238E27FC236}">
                <a16:creationId xmlns:a16="http://schemas.microsoft.com/office/drawing/2014/main" id="{6FE0B134-A36C-D9C4-25A0-54DE2FED651E}"/>
              </a:ext>
            </a:extLst>
          </p:cNvPr>
          <p:cNvSpPr/>
          <p:nvPr/>
        </p:nvSpPr>
        <p:spPr>
          <a:xfrm>
            <a:off x="6162019" y="1480090"/>
            <a:ext cx="723099" cy="468000"/>
          </a:xfrm>
          <a:prstGeom prst="borderCallout1">
            <a:avLst>
              <a:gd name="adj1" fmla="val 100788"/>
              <a:gd name="adj2" fmla="val 56596"/>
              <a:gd name="adj3" fmla="val 328521"/>
              <a:gd name="adj4" fmla="val 58063"/>
            </a:avLst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Ziele 2030</a:t>
            </a:r>
          </a:p>
        </p:txBody>
      </p:sp>
      <p:sp>
        <p:nvSpPr>
          <p:cNvPr id="53" name="Legende: Linie 52">
            <a:extLst>
              <a:ext uri="{FF2B5EF4-FFF2-40B4-BE49-F238E27FC236}">
                <a16:creationId xmlns:a16="http://schemas.microsoft.com/office/drawing/2014/main" id="{43889FA0-BABA-2AF1-4CC6-65E2702E21E7}"/>
              </a:ext>
            </a:extLst>
          </p:cNvPr>
          <p:cNvSpPr/>
          <p:nvPr/>
        </p:nvSpPr>
        <p:spPr>
          <a:xfrm>
            <a:off x="4558722" y="2173421"/>
            <a:ext cx="609072" cy="468000"/>
          </a:xfrm>
          <a:prstGeom prst="borderCallout1">
            <a:avLst>
              <a:gd name="adj1" fmla="val 101484"/>
              <a:gd name="adj2" fmla="val 45301"/>
              <a:gd name="adj3" fmla="val 180503"/>
              <a:gd name="adj4" fmla="val 46388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lIns="72000" rtlCol="0" anchor="ctr"/>
          <a:lstStyle/>
          <a:p>
            <a:pPr algn="ctr">
              <a:defRPr/>
            </a:pPr>
            <a:r>
              <a:rPr lang="de-DE" sz="1400" b="1" kern="0">
                <a:solidFill>
                  <a:prstClr val="white"/>
                </a:solidFill>
                <a:latin typeface="Calibri" panose="020F0502020204030204"/>
              </a:rPr>
              <a:t>GEG 2025?</a:t>
            </a:r>
          </a:p>
        </p:txBody>
      </p:sp>
      <p:sp>
        <p:nvSpPr>
          <p:cNvPr id="2" name="Legende: Linie 1">
            <a:extLst>
              <a:ext uri="{FF2B5EF4-FFF2-40B4-BE49-F238E27FC236}">
                <a16:creationId xmlns:a16="http://schemas.microsoft.com/office/drawing/2014/main" id="{BE7F024B-5F13-5FEF-047A-7567E2CF5FF6}"/>
              </a:ext>
            </a:extLst>
          </p:cNvPr>
          <p:cNvSpPr/>
          <p:nvPr/>
        </p:nvSpPr>
        <p:spPr>
          <a:xfrm>
            <a:off x="3880261" y="2173421"/>
            <a:ext cx="609072" cy="468000"/>
          </a:xfrm>
          <a:prstGeom prst="borderCallout1">
            <a:avLst>
              <a:gd name="adj1" fmla="val 101484"/>
              <a:gd name="adj2" fmla="val 45301"/>
              <a:gd name="adj3" fmla="val 178474"/>
              <a:gd name="adj4" fmla="val 99559"/>
            </a:avLst>
          </a:prstGeom>
          <a:solidFill>
            <a:srgbClr val="006577"/>
          </a:solidFill>
          <a:ln w="12700" cap="flat" cmpd="sng" algn="ctr">
            <a:solidFill>
              <a:srgbClr val="006577"/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de-DE" sz="1400" b="1" kern="0">
                <a:solidFill>
                  <a:prstClr val="white"/>
                </a:solidFill>
                <a:latin typeface="Calibri" panose="020F0502020204030204"/>
              </a:rPr>
              <a:t>GEG 2024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05233CBE-7324-7E77-64AE-E047F471BB9F}"/>
              </a:ext>
            </a:extLst>
          </p:cNvPr>
          <p:cNvSpPr/>
          <p:nvPr/>
        </p:nvSpPr>
        <p:spPr>
          <a:xfrm>
            <a:off x="5422107" y="3315041"/>
            <a:ext cx="614362" cy="468000"/>
          </a:xfrm>
          <a:prstGeom prst="borderCallout1">
            <a:avLst>
              <a:gd name="adj1" fmla="val -698"/>
              <a:gd name="adj2" fmla="val 51012"/>
              <a:gd name="adj3" fmla="val -62929"/>
              <a:gd name="adj4" fmla="val 106698"/>
            </a:avLst>
          </a:prstGeom>
          <a:solidFill>
            <a:srgbClr val="EC6607"/>
          </a:solidFill>
          <a:ln w="12700" cap="flat" cmpd="sng" algn="ctr">
            <a:solidFill>
              <a:srgbClr val="EC6607"/>
            </a:solidFill>
            <a:prstDash val="solid"/>
            <a:miter lim="800000"/>
            <a:headEnd type="none"/>
            <a:tailEnd type="oval" w="lg" len="lg"/>
          </a:ln>
          <a:effectLst/>
        </p:spPr>
        <p:txBody>
          <a:bodyPr lIns="36000" rIns="36000" rtlCol="0" anchor="ctr"/>
          <a:lstStyle/>
          <a:p>
            <a:pPr algn="ctr"/>
            <a:r>
              <a:rPr lang="de-DE" sz="1400">
                <a:solidFill>
                  <a:srgbClr val="090C0F"/>
                </a:solidFill>
                <a:latin typeface="Calibri" pitchFamily="34" charset="0"/>
                <a:cs typeface="Calibri" pitchFamily="34" charset="0"/>
              </a:rPr>
              <a:t>Start </a:t>
            </a:r>
            <a:br>
              <a:rPr lang="de-DE" sz="1400">
                <a:solidFill>
                  <a:srgbClr val="090C0F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400">
                <a:solidFill>
                  <a:srgbClr val="090C0F"/>
                </a:solidFill>
                <a:latin typeface="Calibri" pitchFamily="34" charset="0"/>
                <a:cs typeface="Calibri" pitchFamily="34" charset="0"/>
              </a:rPr>
              <a:t>65% EE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755C904-E562-C415-CCE7-41F0803EFCE2}"/>
              </a:ext>
            </a:extLst>
          </p:cNvPr>
          <p:cNvCxnSpPr>
            <a:cxnSpLocks/>
            <a:stCxn id="4" idx="3"/>
          </p:cNvCxnSpPr>
          <p:nvPr/>
        </p:nvCxnSpPr>
        <p:spPr>
          <a:xfrm flipH="1" flipV="1">
            <a:off x="5356601" y="3015491"/>
            <a:ext cx="372687" cy="299550"/>
          </a:xfrm>
          <a:prstGeom prst="line">
            <a:avLst/>
          </a:prstGeom>
          <a:solidFill>
            <a:srgbClr val="92D050"/>
          </a:solidFill>
          <a:ln w="12700" cap="flat" cmpd="sng" algn="ctr">
            <a:solidFill>
              <a:srgbClr val="EC6607"/>
            </a:solidFill>
            <a:prstDash val="solid"/>
            <a:miter lim="800000"/>
            <a:headEnd type="none"/>
            <a:tailEnd type="oval" w="lg" len="lg"/>
          </a:ln>
          <a:effectLst/>
        </p:spPr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B09FB03-7A2F-CEA3-8D65-E3D2795C9C00}"/>
              </a:ext>
            </a:extLst>
          </p:cNvPr>
          <p:cNvSpPr txBox="1"/>
          <p:nvPr/>
        </p:nvSpPr>
        <p:spPr>
          <a:xfrm>
            <a:off x="2855060" y="4924674"/>
            <a:ext cx="563374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 EnEV = Energieeinsparverordnung; GEG = Gebäudeenergiegesetz; EE = Erneuerbare Energien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94907726-C30C-25D1-A34F-916CB1E99649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  <a:noFill/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Übergang von EnEV zu GEG</a:t>
            </a:r>
            <a:endParaRPr lang="de-DE" sz="20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9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65 Prozent erneuerbare Energien ab 2024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36CA26-D4D9-7887-94E6-DD4629967BCA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3" name="Abgerundetes Rechteck 14">
            <a:extLst>
              <a:ext uri="{FF2B5EF4-FFF2-40B4-BE49-F238E27FC236}">
                <a16:creationId xmlns:a16="http://schemas.microsoft.com/office/drawing/2014/main" id="{CB3BA58A-415E-BF1D-B8BB-0BAE940FCFCD}"/>
              </a:ext>
            </a:extLst>
          </p:cNvPr>
          <p:cNvSpPr/>
          <p:nvPr/>
        </p:nvSpPr>
        <p:spPr>
          <a:xfrm>
            <a:off x="1145301" y="1386315"/>
            <a:ext cx="4855449" cy="2895985"/>
          </a:xfrm>
          <a:prstGeom prst="roundRect">
            <a:avLst>
              <a:gd name="adj" fmla="val 11155"/>
            </a:avLst>
          </a:prstGeom>
          <a:solidFill>
            <a:schemeClr val="bg1"/>
          </a:solidFill>
          <a:ln>
            <a:solidFill>
              <a:srgbClr val="498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2F1C91-AACA-0D1B-8BE8-CF3FC6352713}"/>
              </a:ext>
            </a:extLst>
          </p:cNvPr>
          <p:cNvSpPr txBox="1"/>
          <p:nvPr/>
        </p:nvSpPr>
        <p:spPr>
          <a:xfrm>
            <a:off x="1255114" y="1620556"/>
            <a:ext cx="5323248" cy="243143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Ziel: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Abhängigkeit von fossilen Energien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 Gebäudebereich bis 2045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überwinden </a:t>
            </a: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 eingebaute Heizungen werden zukünftig mit </a:t>
            </a:r>
            <a:b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Prozent erneuerbaren Energien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betrieben</a:t>
            </a: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Regelungen greifen erst bei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Heizungstausch</a:t>
            </a:r>
            <a:endParaRPr lang="de-DE" sz="1600" b="1">
              <a:solidFill>
                <a:srgbClr val="262626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Abhängig von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kommunaler Wärmeplanung</a:t>
            </a: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Gilt für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Heizungswärme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Warmwasser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5885C49-AAEE-D5F6-CA41-362232E1A5DE}"/>
              </a:ext>
            </a:extLst>
          </p:cNvPr>
          <p:cNvGrpSpPr/>
          <p:nvPr/>
        </p:nvGrpSpPr>
        <p:grpSpPr>
          <a:xfrm rot="16200000">
            <a:off x="519385" y="2598869"/>
            <a:ext cx="972038" cy="470875"/>
            <a:chOff x="3984056" y="1456398"/>
            <a:chExt cx="972038" cy="470875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81C60D61-2090-29B8-752A-5252FF1240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4056" y="1731076"/>
              <a:ext cx="972038" cy="196197"/>
            </a:xfrm>
            <a:prstGeom prst="roundRect">
              <a:avLst/>
            </a:prstGeom>
            <a:solidFill>
              <a:srgbClr val="348098"/>
            </a:solidFill>
            <a:ln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Kreis: nicht ausgefüllt 16">
              <a:extLst>
                <a:ext uri="{FF2B5EF4-FFF2-40B4-BE49-F238E27FC236}">
                  <a16:creationId xmlns:a16="http://schemas.microsoft.com/office/drawing/2014/main" id="{DBF4C5E5-68F5-D7B5-2813-B23487A6C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6578" y="1456398"/>
              <a:ext cx="371673" cy="360219"/>
            </a:xfrm>
            <a:prstGeom prst="donut">
              <a:avLst>
                <a:gd name="adj" fmla="val 33806"/>
              </a:avLst>
            </a:prstGeom>
            <a:solidFill>
              <a:srgbClr val="348098"/>
            </a:solidFill>
            <a:ln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52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Was passiert </a:t>
            </a:r>
            <a:r>
              <a:rPr lang="de-DE" sz="3200" b="1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jetzt</a:t>
            </a: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 mit meiner Heizung?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4C82EBB-FB8B-8796-32E8-F49B7477D0B7}"/>
              </a:ext>
            </a:extLst>
          </p:cNvPr>
          <p:cNvSpPr txBox="1">
            <a:spLocks/>
          </p:cNvSpPr>
          <p:nvPr/>
        </p:nvSpPr>
        <p:spPr>
          <a:xfrm>
            <a:off x="755649" y="1327594"/>
            <a:ext cx="1463675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Bestehende </a:t>
            </a:r>
          </a:p>
          <a:p>
            <a:pPr algn="ctr"/>
            <a:r>
              <a:rPr lang="de-DE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Heizung</a:t>
            </a:r>
          </a:p>
        </p:txBody>
      </p:sp>
      <p:sp>
        <p:nvSpPr>
          <p:cNvPr id="37" name="Gleichschenkliges Dreieck 36">
            <a:extLst>
              <a:ext uri="{FF2B5EF4-FFF2-40B4-BE49-F238E27FC236}">
                <a16:creationId xmlns:a16="http://schemas.microsoft.com/office/drawing/2014/main" id="{9B09BAAB-663F-DA46-9C40-1CAE2D553D7F}"/>
              </a:ext>
            </a:extLst>
          </p:cNvPr>
          <p:cNvSpPr/>
          <p:nvPr/>
        </p:nvSpPr>
        <p:spPr>
          <a:xfrm rot="10800000">
            <a:off x="942565" y="1979675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70490D3-81CA-B678-05A9-6A28B68F0AED}"/>
              </a:ext>
            </a:extLst>
          </p:cNvPr>
          <p:cNvSpPr txBox="1">
            <a:spLocks/>
          </p:cNvSpPr>
          <p:nvPr/>
        </p:nvSpPr>
        <p:spPr>
          <a:xfrm>
            <a:off x="755649" y="2344040"/>
            <a:ext cx="1463675" cy="1189976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Keine Aus-</a:t>
            </a:r>
            <a:r>
              <a:rPr lang="de-DE" b="1" err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tauschpflicht</a:t>
            </a:r>
            <a:r>
              <a:rPr lang="de-DE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Reparatur möglich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3929CE0-7BD5-C56E-0B2E-404E301C9C95}"/>
              </a:ext>
            </a:extLst>
          </p:cNvPr>
          <p:cNvSpPr txBox="1">
            <a:spLocks/>
          </p:cNvSpPr>
          <p:nvPr/>
        </p:nvSpPr>
        <p:spPr>
          <a:xfrm>
            <a:off x="4480180" y="2357210"/>
            <a:ext cx="3357580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Bestand und Neubauten </a:t>
            </a:r>
            <a:b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(außerhalb von Neubaugebieten) 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28B0D82-5538-4811-1949-EDC65B1AD74C}"/>
              </a:ext>
            </a:extLst>
          </p:cNvPr>
          <p:cNvSpPr txBox="1">
            <a:spLocks/>
          </p:cNvSpPr>
          <p:nvPr/>
        </p:nvSpPr>
        <p:spPr>
          <a:xfrm>
            <a:off x="4480178" y="3454998"/>
            <a:ext cx="3357581" cy="435034"/>
          </a:xfrm>
          <a:prstGeom prst="rect">
            <a:avLst/>
          </a:prstGeom>
          <a:solidFill>
            <a:srgbClr val="EC6607"/>
          </a:solidFill>
          <a:ln w="19050">
            <a:solidFill>
              <a:srgbClr val="EC660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65 %-Regelung greift noch nicht</a:t>
            </a:r>
          </a:p>
        </p:txBody>
      </p:sp>
      <p:sp>
        <p:nvSpPr>
          <p:cNvPr id="63" name="Gleichschenkliges Dreieck 62">
            <a:extLst>
              <a:ext uri="{FF2B5EF4-FFF2-40B4-BE49-F238E27FC236}">
                <a16:creationId xmlns:a16="http://schemas.microsoft.com/office/drawing/2014/main" id="{7C7FC85C-41B6-AAB6-7702-8C980DB8CB70}"/>
              </a:ext>
            </a:extLst>
          </p:cNvPr>
          <p:cNvSpPr/>
          <p:nvPr/>
        </p:nvSpPr>
        <p:spPr>
          <a:xfrm rot="10800000">
            <a:off x="2804830" y="3099626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Gleichschenkliges Dreieck 64">
            <a:extLst>
              <a:ext uri="{FF2B5EF4-FFF2-40B4-BE49-F238E27FC236}">
                <a16:creationId xmlns:a16="http://schemas.microsoft.com/office/drawing/2014/main" id="{1C9101DF-E3B8-09CB-EE5D-0AA94C4B1C92}"/>
              </a:ext>
            </a:extLst>
          </p:cNvPr>
          <p:cNvSpPr/>
          <p:nvPr/>
        </p:nvSpPr>
        <p:spPr>
          <a:xfrm rot="10800000">
            <a:off x="2804830" y="1979675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Gleichschenkliges Dreieck 65">
            <a:extLst>
              <a:ext uri="{FF2B5EF4-FFF2-40B4-BE49-F238E27FC236}">
                <a16:creationId xmlns:a16="http://schemas.microsoft.com/office/drawing/2014/main" id="{F1576C8C-D184-3171-3A95-C0FE42666258}"/>
              </a:ext>
            </a:extLst>
          </p:cNvPr>
          <p:cNvSpPr/>
          <p:nvPr/>
        </p:nvSpPr>
        <p:spPr>
          <a:xfrm rot="10800000">
            <a:off x="5596822" y="1979675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Gleichschenkliges Dreieck 66">
            <a:extLst>
              <a:ext uri="{FF2B5EF4-FFF2-40B4-BE49-F238E27FC236}">
                <a16:creationId xmlns:a16="http://schemas.microsoft.com/office/drawing/2014/main" id="{E4FA4E21-F6D5-3F33-71EC-27CC79DF268A}"/>
              </a:ext>
            </a:extLst>
          </p:cNvPr>
          <p:cNvSpPr/>
          <p:nvPr/>
        </p:nvSpPr>
        <p:spPr>
          <a:xfrm rot="10800000">
            <a:off x="5596822" y="3099627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16B37B6-9BA3-2186-EFA2-076D89BA242A}"/>
              </a:ext>
            </a:extLst>
          </p:cNvPr>
          <p:cNvSpPr txBox="1">
            <a:spLocks/>
          </p:cNvSpPr>
          <p:nvPr/>
        </p:nvSpPr>
        <p:spPr>
          <a:xfrm>
            <a:off x="4480178" y="4005116"/>
            <a:ext cx="3357581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Abhängig von Fristen der Wärmeplanung*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4547BD-FCE6-3798-359D-D4CF54A9D07E}"/>
              </a:ext>
            </a:extLst>
          </p:cNvPr>
          <p:cNvSpPr txBox="1"/>
          <p:nvPr/>
        </p:nvSpPr>
        <p:spPr>
          <a:xfrm>
            <a:off x="2855060" y="4678453"/>
            <a:ext cx="563374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cs typeface="Calibri"/>
              </a:rPr>
              <a:t>Die Regelungen gelten gilt nicht für Heizungsanlagen, die vor dem 19.4.2023 (Kabinettsbeschluss) beauftragt wurden und bis zum 18.10.2024 eingebaut werden.  * Je nach Größe der Kommune ab dem 30.06.2026 (</a:t>
            </a:r>
            <a:r>
              <a:rPr lang="de-DE" sz="8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Großstädte mit mind. 100.000 Einwohnenden) </a:t>
            </a:r>
            <a:r>
              <a:rPr lang="de-DE" sz="800">
                <a:latin typeface="Calibri"/>
                <a:cs typeface="Calibri"/>
              </a:rPr>
              <a:t>bzw. dem 30.06.2028 (</a:t>
            </a:r>
            <a:r>
              <a:rPr lang="de-DE" sz="8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Gemeinden und Städte mit weniger als 100.000 Einwohnenden)</a:t>
            </a:r>
            <a:r>
              <a:rPr lang="de-DE" sz="800">
                <a:latin typeface="Calibri"/>
                <a:cs typeface="Calibri"/>
              </a:rPr>
              <a:t>  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DC87E791-D011-B196-35B9-F07A2072732A}"/>
              </a:ext>
            </a:extLst>
          </p:cNvPr>
          <p:cNvGrpSpPr/>
          <p:nvPr/>
        </p:nvGrpSpPr>
        <p:grpSpPr>
          <a:xfrm>
            <a:off x="7837759" y="213030"/>
            <a:ext cx="1159524" cy="981227"/>
            <a:chOff x="1025467" y="3372192"/>
            <a:chExt cx="1159524" cy="981227"/>
          </a:xfrm>
        </p:grpSpPr>
        <p:sp>
          <p:nvSpPr>
            <p:cNvPr id="70" name="Rechteck: abgerundete Ecken 69">
              <a:extLst>
                <a:ext uri="{FF2B5EF4-FFF2-40B4-BE49-F238E27FC236}">
                  <a16:creationId xmlns:a16="http://schemas.microsoft.com/office/drawing/2014/main" id="{CBF32599-233A-22EB-DB15-B175984A72E6}"/>
                </a:ext>
              </a:extLst>
            </p:cNvPr>
            <p:cNvSpPr/>
            <p:nvPr/>
          </p:nvSpPr>
          <p:spPr>
            <a:xfrm>
              <a:off x="1052165" y="3498192"/>
              <a:ext cx="1096202" cy="837271"/>
            </a:xfrm>
            <a:prstGeom prst="roundRect">
              <a:avLst/>
            </a:prstGeom>
            <a:solidFill>
              <a:srgbClr val="EC660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: abgerundete Ecken 70">
              <a:extLst>
                <a:ext uri="{FF2B5EF4-FFF2-40B4-BE49-F238E27FC236}">
                  <a16:creationId xmlns:a16="http://schemas.microsoft.com/office/drawing/2014/main" id="{79B9AE79-1A40-B1F1-CC34-9827DA5A4EC1}"/>
                </a:ext>
              </a:extLst>
            </p:cNvPr>
            <p:cNvSpPr/>
            <p:nvPr/>
          </p:nvSpPr>
          <p:spPr>
            <a:xfrm>
              <a:off x="1052165" y="3886292"/>
              <a:ext cx="1096202" cy="4491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D696A2A9-A7D9-7E7B-4ECB-CA2846107561}"/>
                </a:ext>
              </a:extLst>
            </p:cNvPr>
            <p:cNvSpPr/>
            <p:nvPr/>
          </p:nvSpPr>
          <p:spPr>
            <a:xfrm>
              <a:off x="1052165" y="3813545"/>
              <a:ext cx="1096202" cy="377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D6CE49FC-DE68-96EB-AA11-28F12EA014D1}"/>
                </a:ext>
              </a:extLst>
            </p:cNvPr>
            <p:cNvSpPr/>
            <p:nvPr/>
          </p:nvSpPr>
          <p:spPr>
            <a:xfrm>
              <a:off x="1289949" y="353761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357E705C-13AD-43ED-D8DB-3B4D3DC69CCC}"/>
                </a:ext>
              </a:extLst>
            </p:cNvPr>
            <p:cNvCxnSpPr>
              <a:cxnSpLocks/>
            </p:cNvCxnSpPr>
            <p:nvPr/>
          </p:nvCxnSpPr>
          <p:spPr>
            <a:xfrm>
              <a:off x="1380529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CB3D763B-9903-52FA-8CF4-8EFE2A4907C4}"/>
                </a:ext>
              </a:extLst>
            </p:cNvPr>
            <p:cNvSpPr/>
            <p:nvPr/>
          </p:nvSpPr>
          <p:spPr>
            <a:xfrm>
              <a:off x="1738966" y="3534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4754BAFC-1FDA-7452-7056-9B9C13463D9D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53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4E9D2564-559A-4556-FDBD-B38031A5A473}"/>
                </a:ext>
              </a:extLst>
            </p:cNvPr>
            <p:cNvSpPr txBox="1"/>
            <p:nvPr/>
          </p:nvSpPr>
          <p:spPr>
            <a:xfrm>
              <a:off x="1025467" y="3830199"/>
              <a:ext cx="1159524" cy="523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de-DE" sz="1400" b="1">
                  <a:latin typeface="Calibri" panose="020F0502020204030204" pitchFamily="34" charset="0"/>
                  <a:cs typeface="Calibri" panose="020F0502020204030204" pitchFamily="34" charset="0"/>
                </a:rPr>
                <a:t>01.01.2024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438D9C8B-D594-DD66-8C32-08B753B75FF1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33EA90-AD82-E236-7F59-6242A68F7FC0}"/>
              </a:ext>
            </a:extLst>
          </p:cNvPr>
          <p:cNvSpPr txBox="1">
            <a:spLocks/>
          </p:cNvSpPr>
          <p:nvPr/>
        </p:nvSpPr>
        <p:spPr>
          <a:xfrm>
            <a:off x="2549083" y="2357481"/>
            <a:ext cx="1765742" cy="611729"/>
          </a:xfrm>
          <a:prstGeom prst="rect">
            <a:avLst/>
          </a:prstGeom>
          <a:solidFill>
            <a:srgbClr val="95C4D4"/>
          </a:solidFill>
          <a:ln w="19050">
            <a:solidFill>
              <a:srgbClr val="95C4D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Neubau </a:t>
            </a:r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 Neu-baugebieten)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70F999-2EB3-264B-3A8E-31364CAC6ADE}"/>
              </a:ext>
            </a:extLst>
          </p:cNvPr>
          <p:cNvSpPr txBox="1">
            <a:spLocks/>
          </p:cNvSpPr>
          <p:nvPr/>
        </p:nvSpPr>
        <p:spPr>
          <a:xfrm>
            <a:off x="2549082" y="3454998"/>
            <a:ext cx="1765741" cy="612000"/>
          </a:xfrm>
          <a:prstGeom prst="rect">
            <a:avLst/>
          </a:prstGeom>
          <a:solidFill>
            <a:srgbClr val="95C4D4"/>
          </a:solidFill>
          <a:ln w="19050">
            <a:solidFill>
              <a:srgbClr val="95C4D4"/>
            </a:solidFill>
          </a:ln>
        </p:spPr>
        <p:txBody>
          <a:bodyPr wrap="square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65 %-Regelung greift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7525F4B-4EC7-6606-311F-49737B6B66AA}"/>
              </a:ext>
            </a:extLst>
          </p:cNvPr>
          <p:cNvSpPr txBox="1">
            <a:spLocks/>
          </p:cNvSpPr>
          <p:nvPr/>
        </p:nvSpPr>
        <p:spPr>
          <a:xfrm>
            <a:off x="2609850" y="1327594"/>
            <a:ext cx="4333876" cy="540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Neue Heizung</a:t>
            </a:r>
          </a:p>
        </p:txBody>
      </p:sp>
    </p:spTree>
    <p:extLst>
      <p:ext uri="{BB962C8B-B14F-4D97-AF65-F5344CB8AC3E}">
        <p14:creationId xmlns:p14="http://schemas.microsoft.com/office/powerpoint/2010/main" val="366772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E026188B-1994-55D7-B235-E3AA42C03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815" y="2507750"/>
            <a:ext cx="711542" cy="1410390"/>
          </a:xfrm>
          <a:prstGeom prst="rect">
            <a:avLst/>
          </a:prstGeom>
        </p:spPr>
      </p:pic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Strikte Regelungen für Öl &amp; Gas-Einbau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28B0D82-5538-4811-1949-EDC65B1AD74C}"/>
              </a:ext>
            </a:extLst>
          </p:cNvPr>
          <p:cNvSpPr txBox="1">
            <a:spLocks/>
          </p:cNvSpPr>
          <p:nvPr/>
        </p:nvSpPr>
        <p:spPr>
          <a:xfrm>
            <a:off x="755454" y="1328400"/>
            <a:ext cx="1882971" cy="612000"/>
          </a:xfrm>
          <a:prstGeom prst="rect">
            <a:avLst/>
          </a:prstGeom>
          <a:solidFill>
            <a:srgbClr val="EC6607"/>
          </a:solidFill>
          <a:ln w="19050">
            <a:solidFill>
              <a:srgbClr val="EC660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65 %-Regelung greift noch nicht</a:t>
            </a:r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40D60263-6251-8125-3345-C4085A11ED8C}"/>
              </a:ext>
            </a:extLst>
          </p:cNvPr>
          <p:cNvSpPr/>
          <p:nvPr/>
        </p:nvSpPr>
        <p:spPr>
          <a:xfrm rot="5400000">
            <a:off x="2630082" y="1501233"/>
            <a:ext cx="6120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4162B5-4077-67F4-4573-E04001A4F5F0}"/>
              </a:ext>
            </a:extLst>
          </p:cNvPr>
          <p:cNvSpPr txBox="1">
            <a:spLocks/>
          </p:cNvSpPr>
          <p:nvPr/>
        </p:nvSpPr>
        <p:spPr>
          <a:xfrm>
            <a:off x="3205388" y="1328400"/>
            <a:ext cx="2933142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Einbau von Öl- &amp; Gas-heizungen weiterhin erlaubt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9E70E4-355B-F996-E502-26E2086E4188}"/>
              </a:ext>
            </a:extLst>
          </p:cNvPr>
          <p:cNvSpPr txBox="1">
            <a:spLocks/>
          </p:cNvSpPr>
          <p:nvPr/>
        </p:nvSpPr>
        <p:spPr>
          <a:xfrm>
            <a:off x="3205387" y="2000318"/>
            <a:ext cx="2933143" cy="435034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Beratungsgespräch ist Pflicht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B6559C-F20E-8D44-0742-6DD590061F6C}"/>
              </a:ext>
            </a:extLst>
          </p:cNvPr>
          <p:cNvSpPr txBox="1">
            <a:spLocks/>
          </p:cNvSpPr>
          <p:nvPr/>
        </p:nvSpPr>
        <p:spPr>
          <a:xfrm>
            <a:off x="3205387" y="2495270"/>
            <a:ext cx="2933142" cy="900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Steigender Mindestanteil </a:t>
            </a:r>
          </a:p>
          <a:p>
            <a:r>
              <a:rPr lang="de-DE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erneuerbarer Energien (Ressourcen begrenzt)</a:t>
            </a:r>
          </a:p>
        </p:txBody>
      </p:sp>
      <p:pic>
        <p:nvPicPr>
          <p:cNvPr id="17" name="Grafik 16" descr="Ein Bild, das Cartoon, Gelenk, stehend, Hose enthält.&#10;&#10;Automatisch generierte Beschreibung">
            <a:extLst>
              <a:ext uri="{FF2B5EF4-FFF2-40B4-BE49-F238E27FC236}">
                <a16:creationId xmlns:a16="http://schemas.microsoft.com/office/drawing/2014/main" id="{5F1F4172-7EFE-9778-8D3E-4E117591C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38" y="2667751"/>
            <a:ext cx="683200" cy="1517420"/>
          </a:xfrm>
          <a:prstGeom prst="rect">
            <a:avLst/>
          </a:prstGeom>
        </p:spPr>
      </p:pic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067D5A1-43CE-BAE5-B573-D5188200A2A2}"/>
              </a:ext>
            </a:extLst>
          </p:cNvPr>
          <p:cNvGrpSpPr/>
          <p:nvPr/>
        </p:nvGrpSpPr>
        <p:grpSpPr>
          <a:xfrm>
            <a:off x="7837759" y="213030"/>
            <a:ext cx="1159524" cy="981227"/>
            <a:chOff x="1025467" y="3372192"/>
            <a:chExt cx="1159524" cy="981227"/>
          </a:xfrm>
        </p:grpSpPr>
        <p:sp>
          <p:nvSpPr>
            <p:cNvPr id="75" name="Rechteck: abgerundete Ecken 74">
              <a:extLst>
                <a:ext uri="{FF2B5EF4-FFF2-40B4-BE49-F238E27FC236}">
                  <a16:creationId xmlns:a16="http://schemas.microsoft.com/office/drawing/2014/main" id="{3CBF7A6A-29D8-8D30-241D-E87C45BA27F3}"/>
                </a:ext>
              </a:extLst>
            </p:cNvPr>
            <p:cNvSpPr/>
            <p:nvPr/>
          </p:nvSpPr>
          <p:spPr>
            <a:xfrm>
              <a:off x="1052165" y="3498192"/>
              <a:ext cx="1096202" cy="837271"/>
            </a:xfrm>
            <a:prstGeom prst="roundRect">
              <a:avLst/>
            </a:prstGeom>
            <a:solidFill>
              <a:srgbClr val="EC660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C60805DB-F659-4796-CF7D-D127BCAA8BE3}"/>
                </a:ext>
              </a:extLst>
            </p:cNvPr>
            <p:cNvSpPr/>
            <p:nvPr/>
          </p:nvSpPr>
          <p:spPr>
            <a:xfrm>
              <a:off x="1052165" y="3886292"/>
              <a:ext cx="1096202" cy="4491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42D2BFB1-627D-B69B-C425-0B7786119CC7}"/>
                </a:ext>
              </a:extLst>
            </p:cNvPr>
            <p:cNvSpPr/>
            <p:nvPr/>
          </p:nvSpPr>
          <p:spPr>
            <a:xfrm>
              <a:off x="1052165" y="3813545"/>
              <a:ext cx="1096202" cy="377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393A8B4F-50E1-48B7-B7FE-CD5EA3ADB2D8}"/>
                </a:ext>
              </a:extLst>
            </p:cNvPr>
            <p:cNvSpPr/>
            <p:nvPr/>
          </p:nvSpPr>
          <p:spPr>
            <a:xfrm>
              <a:off x="1289949" y="353761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906F7CE0-1C1F-0C6C-C79B-461FF7CCF8C3}"/>
                </a:ext>
              </a:extLst>
            </p:cNvPr>
            <p:cNvCxnSpPr>
              <a:cxnSpLocks/>
            </p:cNvCxnSpPr>
            <p:nvPr/>
          </p:nvCxnSpPr>
          <p:spPr>
            <a:xfrm>
              <a:off x="1380529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6007F11-AB79-865A-7464-DF471C8FBD1B}"/>
                </a:ext>
              </a:extLst>
            </p:cNvPr>
            <p:cNvSpPr/>
            <p:nvPr/>
          </p:nvSpPr>
          <p:spPr>
            <a:xfrm>
              <a:off x="1738966" y="3534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D83CECC2-0496-6C8B-930A-F55B43B8811B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53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E83260F-8E03-D52E-F3BD-424E6C1BBBB0}"/>
                </a:ext>
              </a:extLst>
            </p:cNvPr>
            <p:cNvSpPr txBox="1"/>
            <p:nvPr/>
          </p:nvSpPr>
          <p:spPr>
            <a:xfrm>
              <a:off x="1025467" y="3830199"/>
              <a:ext cx="1159524" cy="523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de-DE" sz="1400" b="1">
                  <a:latin typeface="Calibri" panose="020F0502020204030204" pitchFamily="34" charset="0"/>
                  <a:cs typeface="Calibri" panose="020F0502020204030204" pitchFamily="34" charset="0"/>
                </a:rPr>
                <a:t>01.01.2024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9568168-F3DA-F59C-889A-BCBCC0B9F1A0}"/>
              </a:ext>
            </a:extLst>
          </p:cNvPr>
          <p:cNvSpPr txBox="1">
            <a:spLocks/>
          </p:cNvSpPr>
          <p:nvPr/>
        </p:nvSpPr>
        <p:spPr>
          <a:xfrm>
            <a:off x="3205386" y="3455188"/>
            <a:ext cx="2933142" cy="612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Steigende Kosten, auch durch CO</a:t>
            </a:r>
            <a:r>
              <a:rPr lang="de-DE" baseline="-250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-Bepreisung zu erwarten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D8E4CA-1D6E-C73B-E21D-EFE976D35821}"/>
              </a:ext>
            </a:extLst>
          </p:cNvPr>
          <p:cNvSpPr txBox="1">
            <a:spLocks/>
          </p:cNvSpPr>
          <p:nvPr/>
        </p:nvSpPr>
        <p:spPr>
          <a:xfrm>
            <a:off x="3205385" y="4127106"/>
            <a:ext cx="2933142" cy="612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Vorzeitiger Rückbau der Anlage droht* 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C84C5AF-FBEA-A2D7-7E2A-D79149ACE2FA}"/>
              </a:ext>
            </a:extLst>
          </p:cNvPr>
          <p:cNvSpPr txBox="1">
            <a:spLocks/>
          </p:cNvSpPr>
          <p:nvPr/>
        </p:nvSpPr>
        <p:spPr>
          <a:xfrm>
            <a:off x="6646353" y="2415693"/>
            <a:ext cx="1926495" cy="1138598"/>
          </a:xfrm>
          <a:prstGeom prst="rect">
            <a:avLst/>
          </a:prstGeom>
          <a:solidFill>
            <a:schemeClr val="bg1"/>
          </a:solidFill>
          <a:ln w="19050">
            <a:solidFill>
              <a:srgbClr val="EC660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en-US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2029: mind. 15 %</a:t>
            </a:r>
          </a:p>
          <a:p>
            <a:r>
              <a:rPr lang="en-US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2035: mind. 30 %</a:t>
            </a:r>
          </a:p>
          <a:p>
            <a:r>
              <a:rPr lang="en-US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2040: mind. 60 %</a:t>
            </a:r>
          </a:p>
          <a:p>
            <a:r>
              <a:rPr lang="en-US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2045: 100 %</a:t>
            </a: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61C16DDA-33D7-4D4B-2DF8-87DE848FF880}"/>
              </a:ext>
            </a:extLst>
          </p:cNvPr>
          <p:cNvSpPr/>
          <p:nvPr/>
        </p:nvSpPr>
        <p:spPr>
          <a:xfrm rot="5400000">
            <a:off x="5939610" y="2858850"/>
            <a:ext cx="9000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DC49625-FC9A-3D6E-A121-75C64D278406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F7A5CC-2AE2-B584-CF22-6506CBA31FC1}"/>
              </a:ext>
            </a:extLst>
          </p:cNvPr>
          <p:cNvSpPr txBox="1"/>
          <p:nvPr/>
        </p:nvSpPr>
        <p:spPr>
          <a:xfrm>
            <a:off x="2855060" y="4801564"/>
            <a:ext cx="563374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cs typeface="Calibri"/>
              </a:rPr>
              <a:t>* Verschiedene Gründe denkbar z.B. zu erreichende Mindestanteil an erneuerbaren Energien zu teuer, Klimaneutralität vor Ende der Heizungslebensdauer gefordert, hohe Netzkosten für verbleibende Gasabnehmer durch weniger Anschlüsse ans Gasnetz.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807BD31-E834-EDB7-58C3-A1232016F9F6}"/>
              </a:ext>
            </a:extLst>
          </p:cNvPr>
          <p:cNvGrpSpPr/>
          <p:nvPr/>
        </p:nvGrpSpPr>
        <p:grpSpPr>
          <a:xfrm>
            <a:off x="174896" y="2578266"/>
            <a:ext cx="2150955" cy="1182922"/>
            <a:chOff x="189093" y="2761903"/>
            <a:chExt cx="2150955" cy="1182922"/>
          </a:xfrm>
        </p:grpSpPr>
        <p:sp>
          <p:nvSpPr>
            <p:cNvPr id="2" name="Abgerundetes Rechteck 14">
              <a:extLst>
                <a:ext uri="{FF2B5EF4-FFF2-40B4-BE49-F238E27FC236}">
                  <a16:creationId xmlns:a16="http://schemas.microsoft.com/office/drawing/2014/main" id="{174D5BD5-AEDA-E003-8959-42A610D00411}"/>
                </a:ext>
              </a:extLst>
            </p:cNvPr>
            <p:cNvSpPr/>
            <p:nvPr/>
          </p:nvSpPr>
          <p:spPr>
            <a:xfrm>
              <a:off x="418503" y="2761903"/>
              <a:ext cx="1921545" cy="1182922"/>
            </a:xfrm>
            <a:prstGeom prst="roundRect">
              <a:avLst>
                <a:gd name="adj" fmla="val 11155"/>
              </a:avLst>
            </a:prstGeom>
            <a:solidFill>
              <a:schemeClr val="bg1"/>
            </a:solidFill>
            <a:ln>
              <a:solidFill>
                <a:srgbClr val="498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E9692E"/>
                </a:buClr>
                <a:buSzPct val="90000"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Beratung durch Fachleute aus dem Schornsteinfeger-handwerk, Heizungsbauer-innen &amp; -bauer, Fachhand-werkende sowie Energie-</a:t>
              </a:r>
              <a:r>
                <a: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beraterinnen</a:t>
              </a: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&amp; -berater</a:t>
              </a: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71CC0100-6F53-9972-8D5B-9FC29BFABF2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0607" y="3213848"/>
              <a:ext cx="576000" cy="279027"/>
              <a:chOff x="3984061" y="1456398"/>
              <a:chExt cx="972038" cy="470874"/>
            </a:xfrm>
          </p:grpSpPr>
          <p:sp>
            <p:nvSpPr>
              <p:cNvPr id="8" name="Rechteck: abgerundete Ecken 7">
                <a:extLst>
                  <a:ext uri="{FF2B5EF4-FFF2-40B4-BE49-F238E27FC236}">
                    <a16:creationId xmlns:a16="http://schemas.microsoft.com/office/drawing/2014/main" id="{D39D9519-79AC-A267-62AE-D9C7BB522F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061" y="1731075"/>
                <a:ext cx="972038" cy="196197"/>
              </a:xfrm>
              <a:prstGeom prst="roundRect">
                <a:avLst/>
              </a:prstGeom>
              <a:solidFill>
                <a:srgbClr val="348098"/>
              </a:solidFill>
              <a:ln>
                <a:solidFill>
                  <a:srgbClr val="3480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Kreis: nicht ausgefüllt 9">
                <a:extLst>
                  <a:ext uri="{FF2B5EF4-FFF2-40B4-BE49-F238E27FC236}">
                    <a16:creationId xmlns:a16="http://schemas.microsoft.com/office/drawing/2014/main" id="{AE848CB2-0CBC-C7A7-AD8E-B640259F71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6578" y="1456398"/>
                <a:ext cx="371673" cy="360219"/>
              </a:xfrm>
              <a:prstGeom prst="donut">
                <a:avLst>
                  <a:gd name="adj" fmla="val 33806"/>
                </a:avLst>
              </a:prstGeom>
              <a:solidFill>
                <a:srgbClr val="348098"/>
              </a:solidFill>
              <a:ln>
                <a:solidFill>
                  <a:srgbClr val="3480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70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Was passiert </a:t>
            </a:r>
            <a:r>
              <a:rPr lang="de-DE" sz="3200" b="1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bald</a:t>
            </a: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 mit meiner Heizung?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A3929CE0-7BD5-C56E-0B2E-404E301C9C95}"/>
              </a:ext>
            </a:extLst>
          </p:cNvPr>
          <p:cNvSpPr txBox="1">
            <a:spLocks/>
          </p:cNvSpPr>
          <p:nvPr/>
        </p:nvSpPr>
        <p:spPr>
          <a:xfrm>
            <a:off x="756000" y="2209889"/>
            <a:ext cx="3357580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Bestands- und Neubauten </a:t>
            </a:r>
            <a:endParaRPr lang="de-D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28B0D82-5538-4811-1949-EDC65B1AD74C}"/>
              </a:ext>
            </a:extLst>
          </p:cNvPr>
          <p:cNvSpPr txBox="1">
            <a:spLocks/>
          </p:cNvSpPr>
          <p:nvPr/>
        </p:nvSpPr>
        <p:spPr>
          <a:xfrm>
            <a:off x="756000" y="3074217"/>
            <a:ext cx="3357581" cy="435600"/>
          </a:xfrm>
          <a:prstGeom prst="rect">
            <a:avLst/>
          </a:prstGeom>
          <a:solidFill>
            <a:srgbClr val="EC6607"/>
          </a:solidFill>
          <a:ln w="19050">
            <a:solidFill>
              <a:srgbClr val="EC6607"/>
            </a:solidFill>
          </a:ln>
        </p:spPr>
        <p:txBody>
          <a:bodyPr wrap="square" rIns="36000" rtlCol="0" anchor="ctr">
            <a:noAutofit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65 %-Regelung greift </a:t>
            </a:r>
          </a:p>
        </p:txBody>
      </p:sp>
      <p:sp>
        <p:nvSpPr>
          <p:cNvPr id="66" name="Gleichschenkliges Dreieck 65">
            <a:extLst>
              <a:ext uri="{FF2B5EF4-FFF2-40B4-BE49-F238E27FC236}">
                <a16:creationId xmlns:a16="http://schemas.microsoft.com/office/drawing/2014/main" id="{F1576C8C-D184-3171-3A95-C0FE42666258}"/>
              </a:ext>
            </a:extLst>
          </p:cNvPr>
          <p:cNvSpPr/>
          <p:nvPr/>
        </p:nvSpPr>
        <p:spPr>
          <a:xfrm rot="10800000">
            <a:off x="1901989" y="1840743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Gleichschenkliges Dreieck 66">
            <a:extLst>
              <a:ext uri="{FF2B5EF4-FFF2-40B4-BE49-F238E27FC236}">
                <a16:creationId xmlns:a16="http://schemas.microsoft.com/office/drawing/2014/main" id="{E4FA4E21-F6D5-3F33-71EC-27CC79DF268A}"/>
              </a:ext>
            </a:extLst>
          </p:cNvPr>
          <p:cNvSpPr/>
          <p:nvPr/>
        </p:nvSpPr>
        <p:spPr>
          <a:xfrm rot="10800000">
            <a:off x="1901989" y="2716800"/>
            <a:ext cx="1089841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116B37B6-9BA3-2186-EFA2-076D89BA242A}"/>
              </a:ext>
            </a:extLst>
          </p:cNvPr>
          <p:cNvSpPr txBox="1">
            <a:spLocks/>
          </p:cNvSpPr>
          <p:nvPr/>
        </p:nvSpPr>
        <p:spPr>
          <a:xfrm>
            <a:off x="756000" y="3588034"/>
            <a:ext cx="3357580" cy="722606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Abhängig von Fristen der Wärmeplanung: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8D9C8B-D594-DD66-8C32-08B753B75FF1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16E07A6-9E03-C9F1-E18E-3EFACCDCAB92}"/>
              </a:ext>
            </a:extLst>
          </p:cNvPr>
          <p:cNvGrpSpPr/>
          <p:nvPr/>
        </p:nvGrpSpPr>
        <p:grpSpPr>
          <a:xfrm>
            <a:off x="7837759" y="213030"/>
            <a:ext cx="1159524" cy="981227"/>
            <a:chOff x="1025467" y="3372192"/>
            <a:chExt cx="1159524" cy="981227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112979A8-E83C-EA28-F13B-0B1A7327A93B}"/>
                </a:ext>
              </a:extLst>
            </p:cNvPr>
            <p:cNvSpPr/>
            <p:nvPr/>
          </p:nvSpPr>
          <p:spPr>
            <a:xfrm>
              <a:off x="1052165" y="3498192"/>
              <a:ext cx="1096202" cy="837271"/>
            </a:xfrm>
            <a:prstGeom prst="roundRect">
              <a:avLst/>
            </a:prstGeom>
            <a:solidFill>
              <a:srgbClr val="EC660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0EC8EE63-5BD7-9C1D-DA23-512028B8001C}"/>
                </a:ext>
              </a:extLst>
            </p:cNvPr>
            <p:cNvSpPr/>
            <p:nvPr/>
          </p:nvSpPr>
          <p:spPr>
            <a:xfrm>
              <a:off x="1052165" y="3886292"/>
              <a:ext cx="1096202" cy="4491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8DC18C4-B687-63CB-7743-DCCB0922D794}"/>
                </a:ext>
              </a:extLst>
            </p:cNvPr>
            <p:cNvSpPr/>
            <p:nvPr/>
          </p:nvSpPr>
          <p:spPr>
            <a:xfrm>
              <a:off x="1052165" y="3813545"/>
              <a:ext cx="1096202" cy="377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1F2D11E-5F07-6068-C8A6-4DC6F3D5BD58}"/>
                </a:ext>
              </a:extLst>
            </p:cNvPr>
            <p:cNvSpPr/>
            <p:nvPr/>
          </p:nvSpPr>
          <p:spPr>
            <a:xfrm>
              <a:off x="1289949" y="353761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117CD770-300B-FD49-25C6-C90227FA7D68}"/>
                </a:ext>
              </a:extLst>
            </p:cNvPr>
            <p:cNvCxnSpPr>
              <a:cxnSpLocks/>
            </p:cNvCxnSpPr>
            <p:nvPr/>
          </p:nvCxnSpPr>
          <p:spPr>
            <a:xfrm>
              <a:off x="1380529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79764EC-1DA0-C0AB-B3DC-5C9A76C5A6BA}"/>
                </a:ext>
              </a:extLst>
            </p:cNvPr>
            <p:cNvSpPr/>
            <p:nvPr/>
          </p:nvSpPr>
          <p:spPr>
            <a:xfrm>
              <a:off x="1738966" y="3534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8FAFBA55-902F-C2C4-8DE9-BC7C5062AD8B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53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1910A656-61E6-3EA6-7F8F-D16D5BE6659A}"/>
                </a:ext>
              </a:extLst>
            </p:cNvPr>
            <p:cNvSpPr txBox="1"/>
            <p:nvPr/>
          </p:nvSpPr>
          <p:spPr>
            <a:xfrm>
              <a:off x="1025467" y="3830199"/>
              <a:ext cx="1159524" cy="523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de-DE" sz="1400" b="1">
                  <a:latin typeface="Calibri" panose="020F0502020204030204" pitchFamily="34" charset="0"/>
                  <a:cs typeface="Calibri" panose="020F0502020204030204" pitchFamily="34" charset="0"/>
                </a:rPr>
                <a:t>30.06.2026 / 30.06.2028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0FB208F-0764-8059-666D-03AE6BCEC28C}"/>
              </a:ext>
            </a:extLst>
          </p:cNvPr>
          <p:cNvSpPr txBox="1">
            <a:spLocks/>
          </p:cNvSpPr>
          <p:nvPr/>
        </p:nvSpPr>
        <p:spPr>
          <a:xfrm>
            <a:off x="756000" y="1329499"/>
            <a:ext cx="3357580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Neue Heizung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B4DA177-4109-4ABE-B21C-A2540399746D}"/>
              </a:ext>
            </a:extLst>
          </p:cNvPr>
          <p:cNvSpPr txBox="1"/>
          <p:nvPr/>
        </p:nvSpPr>
        <p:spPr>
          <a:xfrm>
            <a:off x="2855060" y="4801564"/>
            <a:ext cx="563374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* </a:t>
            </a:r>
            <a:r>
              <a:rPr lang="de-DE" sz="8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Wärmeplanung mit rechtlich verbindlicher Ausweisung von Gebieten für Einzelheizungen oder Netze (Wärmenetze oder Wasserstoffnetze). Die 65 %-Regelung greift einen Monat nach Bekanntgabe.</a:t>
            </a:r>
            <a:endParaRPr lang="de-DE" sz="800"/>
          </a:p>
        </p:txBody>
      </p:sp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C92637E1-19DE-DDDC-8989-9DB3560CD145}"/>
              </a:ext>
            </a:extLst>
          </p:cNvPr>
          <p:cNvSpPr/>
          <p:nvPr/>
        </p:nvSpPr>
        <p:spPr>
          <a:xfrm rot="5400000">
            <a:off x="4030383" y="3830818"/>
            <a:ext cx="722607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D272A35-A828-CA43-7284-444D84B4090A}"/>
              </a:ext>
            </a:extLst>
          </p:cNvPr>
          <p:cNvSpPr txBox="1">
            <a:spLocks/>
          </p:cNvSpPr>
          <p:nvPr/>
        </p:nvSpPr>
        <p:spPr>
          <a:xfrm>
            <a:off x="4626172" y="3217002"/>
            <a:ext cx="4105086" cy="1455849"/>
          </a:xfrm>
          <a:prstGeom prst="rect">
            <a:avLst/>
          </a:prstGeom>
          <a:solidFill>
            <a:srgbClr val="EC6607"/>
          </a:solidFill>
          <a:ln w="19050">
            <a:solidFill>
              <a:srgbClr val="EC6607"/>
            </a:solidFill>
          </a:ln>
        </p:spPr>
        <p:txBody>
          <a:bodyPr wrap="square" rIns="3600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01.01.2024: </a:t>
            </a: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rechtl. verbindliche Wärmeplanung vorhanden ist*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30.06.2026: </a:t>
            </a: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Kommune mit über 100.000 Einwohnenden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 30.06.2028: </a:t>
            </a:r>
            <a:r>
              <a:rPr lang="de-DE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Kommune mit 100.000 Einwohnenden oder weniger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1D0C54-0095-2F5F-8089-D3550172B834}"/>
              </a:ext>
            </a:extLst>
          </p:cNvPr>
          <p:cNvSpPr/>
          <p:nvPr/>
        </p:nvSpPr>
        <p:spPr>
          <a:xfrm rot="21480000">
            <a:off x="7541655" y="1174958"/>
            <a:ext cx="1481172" cy="594257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spcBef>
                <a:spcPts val="3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Oder früher falls verbindliche Wärme-</a:t>
            </a:r>
            <a:b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</a:br>
            <a:r>
              <a:rPr lang="de-DE" sz="1200" err="1">
                <a:solidFill>
                  <a:srgbClr val="EC6607"/>
                </a:solidFill>
                <a:latin typeface="Calibri" panose="020F0502020204030204" pitchFamily="34" charset="0"/>
              </a:rPr>
              <a:t>planung</a:t>
            </a: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 vorhanden</a:t>
            </a:r>
          </a:p>
        </p:txBody>
      </p:sp>
    </p:spTree>
    <p:extLst>
      <p:ext uri="{BB962C8B-B14F-4D97-AF65-F5344CB8AC3E}">
        <p14:creationId xmlns:p14="http://schemas.microsoft.com/office/powerpoint/2010/main" val="31875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96DEF93-08C7-8EE7-AD69-F8182519D890}"/>
              </a:ext>
            </a:extLst>
          </p:cNvPr>
          <p:cNvGrpSpPr/>
          <p:nvPr/>
        </p:nvGrpSpPr>
        <p:grpSpPr>
          <a:xfrm>
            <a:off x="7837759" y="213030"/>
            <a:ext cx="1159524" cy="981227"/>
            <a:chOff x="1025467" y="3372192"/>
            <a:chExt cx="1159524" cy="981227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7DB43188-D725-089C-63A0-B20CF0A0C54D}"/>
                </a:ext>
              </a:extLst>
            </p:cNvPr>
            <p:cNvSpPr/>
            <p:nvPr/>
          </p:nvSpPr>
          <p:spPr>
            <a:xfrm>
              <a:off x="1052165" y="3498192"/>
              <a:ext cx="1096202" cy="837271"/>
            </a:xfrm>
            <a:prstGeom prst="roundRect">
              <a:avLst/>
            </a:prstGeom>
            <a:solidFill>
              <a:srgbClr val="EC660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147DF0ED-C9FF-009A-B978-ED3F1FB5A49D}"/>
                </a:ext>
              </a:extLst>
            </p:cNvPr>
            <p:cNvSpPr/>
            <p:nvPr/>
          </p:nvSpPr>
          <p:spPr>
            <a:xfrm>
              <a:off x="1052165" y="3886292"/>
              <a:ext cx="1096202" cy="4491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4EE70C8-A65D-03CE-99CE-D9DA12F11894}"/>
                </a:ext>
              </a:extLst>
            </p:cNvPr>
            <p:cNvSpPr/>
            <p:nvPr/>
          </p:nvSpPr>
          <p:spPr>
            <a:xfrm>
              <a:off x="1052165" y="3813545"/>
              <a:ext cx="1096202" cy="377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F74881D-34B6-874F-06FD-E36D40741879}"/>
                </a:ext>
              </a:extLst>
            </p:cNvPr>
            <p:cNvSpPr/>
            <p:nvPr/>
          </p:nvSpPr>
          <p:spPr>
            <a:xfrm>
              <a:off x="1289949" y="353761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4C15D07D-541D-65D1-3312-E8CE342A23D9}"/>
                </a:ext>
              </a:extLst>
            </p:cNvPr>
            <p:cNvCxnSpPr>
              <a:cxnSpLocks/>
            </p:cNvCxnSpPr>
            <p:nvPr/>
          </p:nvCxnSpPr>
          <p:spPr>
            <a:xfrm>
              <a:off x="1380529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72724BC-D348-EA31-5059-B4518CB5AB8C}"/>
                </a:ext>
              </a:extLst>
            </p:cNvPr>
            <p:cNvSpPr/>
            <p:nvPr/>
          </p:nvSpPr>
          <p:spPr>
            <a:xfrm>
              <a:off x="1738966" y="3534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4B73E7B-3541-D80A-D720-F1A2AB36D270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53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A0DDB8B-142D-B22B-0D89-63C4984AE78D}"/>
                </a:ext>
              </a:extLst>
            </p:cNvPr>
            <p:cNvSpPr txBox="1"/>
            <p:nvPr/>
          </p:nvSpPr>
          <p:spPr>
            <a:xfrm>
              <a:off x="1025467" y="3830199"/>
              <a:ext cx="1159524" cy="523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de-DE" sz="1400" b="1">
                  <a:latin typeface="Calibri" panose="020F0502020204030204" pitchFamily="34" charset="0"/>
                  <a:cs typeface="Calibri" panose="020F0502020204030204" pitchFamily="34" charset="0"/>
                </a:rPr>
                <a:t>30.06.2026 / 30.06.2028</a:t>
              </a:r>
            </a:p>
          </p:txBody>
        </p:sp>
      </p:grpSp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Wie wirkt sich die Wärmeplanung aus?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28B0D82-5538-4811-1949-EDC65B1AD74C}"/>
              </a:ext>
            </a:extLst>
          </p:cNvPr>
          <p:cNvSpPr txBox="1">
            <a:spLocks/>
          </p:cNvSpPr>
          <p:nvPr/>
        </p:nvSpPr>
        <p:spPr>
          <a:xfrm>
            <a:off x="2988860" y="1561741"/>
            <a:ext cx="2319120" cy="6264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Wärmenetz </a:t>
            </a:r>
            <a:b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ausgewiesen</a:t>
            </a:r>
            <a:endParaRPr lang="de-D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89E70E4-355B-F996-E502-26E2086E4188}"/>
              </a:ext>
            </a:extLst>
          </p:cNvPr>
          <p:cNvSpPr txBox="1">
            <a:spLocks/>
          </p:cNvSpPr>
          <p:nvPr/>
        </p:nvSpPr>
        <p:spPr>
          <a:xfrm>
            <a:off x="5419939" y="2286213"/>
            <a:ext cx="1980000" cy="136705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Bei vorliegendem Transformationsplan** 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zum Gasnetz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Einbau einer H2-ready-Gasheizung mögl.***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B6559C-F20E-8D44-0742-6DD590061F6C}"/>
              </a:ext>
            </a:extLst>
          </p:cNvPr>
          <p:cNvSpPr txBox="1">
            <a:spLocks/>
          </p:cNvSpPr>
          <p:nvPr/>
        </p:nvSpPr>
        <p:spPr>
          <a:xfrm>
            <a:off x="756000" y="2277926"/>
            <a:ext cx="2120898" cy="1372032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Hauseigene Lösung </a:t>
            </a:r>
            <a:b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(65 %-Regelung greift)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Sonderregelungen für Havarie &amp; Gas-Etagen-heizungen vorhanden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C3827C5-B8BE-9834-A16D-9DDB117E7B67}"/>
              </a:ext>
            </a:extLst>
          </p:cNvPr>
          <p:cNvSpPr txBox="1">
            <a:spLocks/>
          </p:cNvSpPr>
          <p:nvPr/>
        </p:nvSpPr>
        <p:spPr>
          <a:xfrm>
            <a:off x="5419939" y="1571480"/>
            <a:ext cx="1980000" cy="6264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Wasserstoffnetz  ausgewiesen </a:t>
            </a:r>
            <a:endParaRPr lang="de-D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D9EE0F-0899-4089-59A7-9D23BAA40407}"/>
              </a:ext>
            </a:extLst>
          </p:cNvPr>
          <p:cNvSpPr txBox="1"/>
          <p:nvPr/>
        </p:nvSpPr>
        <p:spPr>
          <a:xfrm>
            <a:off x="2855060" y="4555345"/>
            <a:ext cx="5633740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cs typeface="Calibri"/>
              </a:rPr>
              <a:t>* In dieser Zeit ist der Einbau herkömmlicher Öl- und Gasheizungen möglich. Dabei gibt es keine Auflagen an die schrittweise Erhöhung des EE-Anteils ab 2029. Spätestens zehn </a:t>
            </a:r>
            <a:r>
              <a:rPr lang="de-DE" sz="800">
                <a:latin typeface="Calibri"/>
                <a:cs typeface="Calibri"/>
                <a:sym typeface="Wingdings" panose="05000000000000000000" pitchFamily="2" charset="2"/>
              </a:rPr>
              <a:t>Jahre nach Einbau der „Übergangslösung“ muss der Wärmenetz-Anschluss erfolgen.</a:t>
            </a:r>
            <a:r>
              <a:rPr lang="de-DE" sz="800">
                <a:latin typeface="Calibri"/>
                <a:cs typeface="Calibri"/>
              </a:rPr>
              <a:t>    </a:t>
            </a:r>
            <a:br>
              <a:rPr lang="de-DE" sz="800">
                <a:latin typeface="Calibri"/>
                <a:cs typeface="Calibri"/>
              </a:rPr>
            </a:br>
            <a:r>
              <a:rPr lang="de-DE" sz="800">
                <a:latin typeface="Calibri"/>
                <a:cs typeface="Calibri"/>
              </a:rPr>
              <a:t>** Wahrscheinlichkeit für Ausweisung ist fraglich aufgrund hoher Hürden und Gefahr von Klagen für Netzbetreiber bei verbindlichen Zusagen.    *** Die Gasheizung muss entweder direkt 100 % H2-ready oder umrüstbar sein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A95F7D-0514-89F7-6BA2-D5B5148D1312}"/>
              </a:ext>
            </a:extLst>
          </p:cNvPr>
          <p:cNvSpPr txBox="1">
            <a:spLocks/>
          </p:cNvSpPr>
          <p:nvPr/>
        </p:nvSpPr>
        <p:spPr>
          <a:xfrm>
            <a:off x="755999" y="1553453"/>
            <a:ext cx="2120901" cy="6264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r>
              <a:rPr lang="de-DE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 Wärmenetz ausgewiesen</a:t>
            </a:r>
            <a:endParaRPr lang="de-DE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1E4F8B5-551F-285A-6BB8-AFE21D15DA45}"/>
              </a:ext>
            </a:extLst>
          </p:cNvPr>
          <p:cNvSpPr txBox="1">
            <a:spLocks/>
          </p:cNvSpPr>
          <p:nvPr/>
        </p:nvSpPr>
        <p:spPr>
          <a:xfrm>
            <a:off x="2988858" y="2286213"/>
            <a:ext cx="2319121" cy="1367051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rIns="36000" rtlCol="0" anchor="ctr">
            <a:noAutofit/>
          </a:bodyPr>
          <a:lstStyle/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/>
                <a:cs typeface="Calibri"/>
              </a:rPr>
              <a:t>Netz vorhanden</a:t>
            </a:r>
          </a:p>
          <a:p>
            <a:pPr marL="361950" lvl="2" indent="-184150">
              <a:buFont typeface="Arial" panose="020B0604020202020204" pitchFamily="34" charset="0"/>
              <a:buChar char="•"/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Netzanschluss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oder </a:t>
            </a: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</a:t>
            </a: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auseigene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Lösung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(65 %-Regelung greift)</a:t>
            </a:r>
            <a:endParaRPr lang="de-DE" sz="1400">
              <a:solidFill>
                <a:srgbClr val="006577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/>
                <a:cs typeface="Calibri"/>
                <a:sym typeface="Wingdings" panose="05000000000000000000" pitchFamily="2" charset="2"/>
              </a:rPr>
              <a:t>Netz noch nicht vorhanden </a:t>
            </a:r>
            <a:endParaRPr lang="de-DE" sz="1400">
              <a:solidFill>
                <a:srgbClr val="006577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61950" lvl="2" indent="-1841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Übergangsfristen*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3DCE5C-791B-76E9-C694-107AF9036076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24F8047-9497-0A85-2249-AB1BA23BB270}"/>
              </a:ext>
            </a:extLst>
          </p:cNvPr>
          <p:cNvSpPr/>
          <p:nvPr/>
        </p:nvSpPr>
        <p:spPr>
          <a:xfrm rot="21480000">
            <a:off x="7541655" y="1174958"/>
            <a:ext cx="1481172" cy="594257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spcBef>
                <a:spcPts val="3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Oder früher falls verbindliche Wärme-planung vorhanden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B06EA33-A317-D991-1677-9502E14F901E}"/>
              </a:ext>
            </a:extLst>
          </p:cNvPr>
          <p:cNvSpPr txBox="1"/>
          <p:nvPr/>
        </p:nvSpPr>
        <p:spPr>
          <a:xfrm>
            <a:off x="3385930" y="3739700"/>
            <a:ext cx="4572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Betreiber von Netzen müssen für die schrittweise Umrüstung auf erneuerbare Energien sorgen </a:t>
            </a:r>
          </a:p>
        </p:txBody>
      </p:sp>
    </p:spTree>
    <p:extLst>
      <p:ext uri="{BB962C8B-B14F-4D97-AF65-F5344CB8AC3E}">
        <p14:creationId xmlns:p14="http://schemas.microsoft.com/office/powerpoint/2010/main" val="294872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  <a:noFill/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Erneuerbare Wärmenetze der Zukunft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36CA26-D4D9-7887-94E6-DD4629967BCA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pic>
        <p:nvPicPr>
          <p:cNvPr id="6" name="Grafik 5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064C354F-BFEB-C3B9-BDA4-BC3825F4A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551" y="1002440"/>
            <a:ext cx="5942670" cy="37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8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608459" y="407902"/>
            <a:ext cx="7325769" cy="4860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-102" charset="0"/>
                <a:ea typeface="Calibri" pitchFamily="-102" charset="0"/>
                <a:cs typeface="Calibri" pitchFamily="-102" charset="0"/>
              </a:rPr>
              <a:t>Themen</a:t>
            </a:r>
            <a:r>
              <a:rPr kumimoji="0" lang="de-DE" sz="3200" b="0" i="0" u="none" strike="noStrike" kern="1200" cap="none" spc="0" normalizeH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-102" charset="0"/>
                <a:ea typeface="Calibri" pitchFamily="-102" charset="0"/>
                <a:cs typeface="Calibri" pitchFamily="-102" charset="0"/>
              </a:rPr>
              <a:t> im Überblick</a:t>
            </a:r>
            <a:endParaRPr kumimoji="0" lang="id-ID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605854" y="1496291"/>
            <a:ext cx="7859966" cy="3046908"/>
          </a:xfrm>
          <a:prstGeom prst="rect">
            <a:avLst/>
          </a:prstGeom>
        </p:spPr>
        <p:txBody>
          <a:bodyPr numCol="1" spcCol="360000"/>
          <a:lstStyle/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Clr>
                <a:srgbClr val="E9692E"/>
              </a:buClr>
              <a:buSzPct val="92000"/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</a:rPr>
              <a:t>Meilenstein: mit EE-fit zum zukunftsfähigen Gebäude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Clr>
                <a:srgbClr val="E9692E"/>
              </a:buClr>
              <a:buSzPct val="90000"/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</a:rPr>
              <a:t>Gebäudeenergiegesetz (GEG 2024)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1200"/>
              </a:spcAft>
              <a:buClr>
                <a:srgbClr val="E9692E"/>
              </a:buClr>
              <a:buSzPct val="90000"/>
              <a:buFont typeface="+mj-lt"/>
              <a:buAutoNum type="arabicPeriod"/>
            </a:pPr>
            <a:r>
              <a:rPr lang="de-DE" sz="2000" dirty="0">
                <a:solidFill>
                  <a:srgbClr val="262626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Fazit</a:t>
            </a:r>
            <a:endParaRPr lang="de-DE" sz="2000" dirty="0">
              <a:solidFill>
                <a:srgbClr val="262626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96DEF93-08C7-8EE7-AD69-F8182519D890}"/>
              </a:ext>
            </a:extLst>
          </p:cNvPr>
          <p:cNvGrpSpPr/>
          <p:nvPr/>
        </p:nvGrpSpPr>
        <p:grpSpPr>
          <a:xfrm>
            <a:off x="7837759" y="213030"/>
            <a:ext cx="1159524" cy="981227"/>
            <a:chOff x="1025467" y="3372192"/>
            <a:chExt cx="1159524" cy="981227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7DB43188-D725-089C-63A0-B20CF0A0C54D}"/>
                </a:ext>
              </a:extLst>
            </p:cNvPr>
            <p:cNvSpPr/>
            <p:nvPr/>
          </p:nvSpPr>
          <p:spPr>
            <a:xfrm>
              <a:off x="1052165" y="3498192"/>
              <a:ext cx="1096202" cy="837271"/>
            </a:xfrm>
            <a:prstGeom prst="roundRect">
              <a:avLst/>
            </a:prstGeom>
            <a:solidFill>
              <a:srgbClr val="EC660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147DF0ED-C9FF-009A-B978-ED3F1FB5A49D}"/>
                </a:ext>
              </a:extLst>
            </p:cNvPr>
            <p:cNvSpPr/>
            <p:nvPr/>
          </p:nvSpPr>
          <p:spPr>
            <a:xfrm>
              <a:off x="1052165" y="3886292"/>
              <a:ext cx="1096202" cy="4491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4EE70C8-A65D-03CE-99CE-D9DA12F11894}"/>
                </a:ext>
              </a:extLst>
            </p:cNvPr>
            <p:cNvSpPr/>
            <p:nvPr/>
          </p:nvSpPr>
          <p:spPr>
            <a:xfrm>
              <a:off x="1052165" y="3813545"/>
              <a:ext cx="1096202" cy="377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F74881D-34B6-874F-06FD-E36D40741879}"/>
                </a:ext>
              </a:extLst>
            </p:cNvPr>
            <p:cNvSpPr/>
            <p:nvPr/>
          </p:nvSpPr>
          <p:spPr>
            <a:xfrm>
              <a:off x="1289949" y="353761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4C15D07D-541D-65D1-3312-E8CE342A23D9}"/>
                </a:ext>
              </a:extLst>
            </p:cNvPr>
            <p:cNvCxnSpPr>
              <a:cxnSpLocks/>
            </p:cNvCxnSpPr>
            <p:nvPr/>
          </p:nvCxnSpPr>
          <p:spPr>
            <a:xfrm>
              <a:off x="1380529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72724BC-D348-EA31-5059-B4518CB5AB8C}"/>
                </a:ext>
              </a:extLst>
            </p:cNvPr>
            <p:cNvSpPr/>
            <p:nvPr/>
          </p:nvSpPr>
          <p:spPr>
            <a:xfrm>
              <a:off x="1738966" y="3534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4B73E7B-3541-D80A-D720-F1A2AB36D270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53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A0DDB8B-142D-B22B-0D89-63C4984AE78D}"/>
                </a:ext>
              </a:extLst>
            </p:cNvPr>
            <p:cNvSpPr txBox="1"/>
            <p:nvPr/>
          </p:nvSpPr>
          <p:spPr>
            <a:xfrm>
              <a:off x="1025467" y="3830199"/>
              <a:ext cx="1159524" cy="523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de-DE" sz="1400" b="1">
                  <a:latin typeface="Calibri" panose="020F0502020204030204" pitchFamily="34" charset="0"/>
                  <a:cs typeface="Calibri" panose="020F0502020204030204" pitchFamily="34" charset="0"/>
                </a:rPr>
                <a:t>30.06.2026 / 30.06.2028</a:t>
              </a:r>
            </a:p>
          </p:txBody>
        </p:sp>
      </p:grpSp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Übersicht hauseigene Lösungen mit 65 %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3D9A1E-C1A4-AC45-BFB5-5351922E4FE7}"/>
              </a:ext>
            </a:extLst>
          </p:cNvPr>
          <p:cNvSpPr txBox="1">
            <a:spLocks/>
          </p:cNvSpPr>
          <p:nvPr/>
        </p:nvSpPr>
        <p:spPr>
          <a:xfrm>
            <a:off x="755651" y="1837135"/>
            <a:ext cx="6388099" cy="1488271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Hybridheizung = unterschiedliche Kombinationen (Wärmepumpen, Biomasse, Solarthermie, Öl oder 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Stromdirektheizung**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F437BD-34D4-9ABF-F775-2958FE67956A}"/>
              </a:ext>
            </a:extLst>
          </p:cNvPr>
          <p:cNvSpPr txBox="1"/>
          <p:nvPr/>
        </p:nvSpPr>
        <p:spPr>
          <a:xfrm>
            <a:off x="755651" y="3483076"/>
            <a:ext cx="6388100" cy="361242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108000" tIns="72000" rIns="36000" bIns="72000" rtlCol="0" anchor="ctr">
            <a:noAutofit/>
          </a:bodyPr>
          <a:lstStyle/>
          <a:p>
            <a:pPr marL="180975" indent="-1809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Öl- o. Gasheizung mit 65 % erneuerbarem Brennstoff***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C315C16-2048-A989-6C19-130BF58EAF29}"/>
              </a:ext>
            </a:extLst>
          </p:cNvPr>
          <p:cNvSpPr txBox="1"/>
          <p:nvPr/>
        </p:nvSpPr>
        <p:spPr>
          <a:xfrm>
            <a:off x="2855060" y="4678457"/>
            <a:ext cx="555742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cs typeface="Calibri"/>
              </a:rPr>
              <a:t>* kommt zum Tragen, wenn Heizwärme und Warmwasser getrennt erzeugt werden oder mehrere Wärmeerzeuger in einem Gebäude vorhanden sind   ** abhängig vom energetischen Standard des Gebäudes   *** mögliche Energieträger: erneuerbare Brennstoffe wie Biomethan, Bioöl oder grüner bzw. blauer Wasserstoff oder daraus hergestellten Derivaten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DA52D85-0412-3566-DA6E-CA55A12B4D2E}"/>
              </a:ext>
            </a:extLst>
          </p:cNvPr>
          <p:cNvSpPr txBox="1"/>
          <p:nvPr/>
        </p:nvSpPr>
        <p:spPr>
          <a:xfrm>
            <a:off x="755651" y="1403704"/>
            <a:ext cx="6388099" cy="3271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srgbClr val="006577"/>
                </a:solidFill>
              </a:rPr>
              <a:t>Geltungsbereich: </a:t>
            </a:r>
            <a:r>
              <a:rPr lang="de-DE" sz="1800" b="0" cap="none">
                <a:solidFill>
                  <a:srgbClr val="006577"/>
                </a:solidFill>
              </a:rPr>
              <a:t>nur getauschte bzw. ergänzte Komponenten*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9A171EF-F600-510C-FBEB-07CB2C83C9E6}"/>
              </a:ext>
            </a:extLst>
          </p:cNvPr>
          <p:cNvSpPr txBox="1"/>
          <p:nvPr/>
        </p:nvSpPr>
        <p:spPr>
          <a:xfrm>
            <a:off x="755651" y="4066856"/>
            <a:ext cx="6388099" cy="36124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b="0" cap="none">
                <a:solidFill>
                  <a:srgbClr val="006577"/>
                </a:solidFill>
              </a:rPr>
              <a:t>Keine Anforderungen an dezentrale, elektr. Warmwasserbereitung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BD125F-169C-FC34-A4A6-31657165B689}"/>
              </a:ext>
            </a:extLst>
          </p:cNvPr>
          <p:cNvSpPr/>
          <p:nvPr/>
        </p:nvSpPr>
        <p:spPr>
          <a:xfrm rot="21320372">
            <a:off x="6720049" y="3307156"/>
            <a:ext cx="2213962" cy="746016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Verfügbarkeit &amp; Kosten erneuerbarer Gase wie Bio-methan, Bioöl o. grünem bzw. blauem Wasserstoff völlig unklar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0C5C4B-C771-C8BB-F66D-DF04D48BCF0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C1ED495-8F19-C98A-6167-78E4220DE422}"/>
              </a:ext>
            </a:extLst>
          </p:cNvPr>
          <p:cNvSpPr/>
          <p:nvPr/>
        </p:nvSpPr>
        <p:spPr>
          <a:xfrm rot="21480000">
            <a:off x="7541655" y="1174958"/>
            <a:ext cx="1481172" cy="594257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spcBef>
                <a:spcPts val="3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Oder früher falls verbindliche Wärme-planung vorhanden</a:t>
            </a:r>
          </a:p>
        </p:txBody>
      </p:sp>
    </p:spTree>
    <p:extLst>
      <p:ext uri="{BB962C8B-B14F-4D97-AF65-F5344CB8AC3E}">
        <p14:creationId xmlns:p14="http://schemas.microsoft.com/office/powerpoint/2010/main" val="326095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C20C5C4B-C771-C8BB-F66D-DF04D48BCF0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5995D62-01C4-5959-B142-641EDCBBD600}"/>
              </a:ext>
            </a:extLst>
          </p:cNvPr>
          <p:cNvSpPr txBox="1">
            <a:spLocks/>
          </p:cNvSpPr>
          <p:nvPr/>
        </p:nvSpPr>
        <p:spPr>
          <a:xfrm>
            <a:off x="3544317" y="1311275"/>
            <a:ext cx="4694400" cy="435600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Luft-, Wasser- oder Erdreichwärmepumpen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B9D2787-6EA5-10CF-EDF5-DFC4A7B5E14D}"/>
              </a:ext>
            </a:extLst>
          </p:cNvPr>
          <p:cNvSpPr txBox="1">
            <a:spLocks/>
          </p:cNvSpPr>
          <p:nvPr/>
        </p:nvSpPr>
        <p:spPr>
          <a:xfrm>
            <a:off x="3544314" y="1913511"/>
            <a:ext cx="4694400" cy="435600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Pellet- oder Scheitholzheizungen und -öfen </a:t>
            </a:r>
            <a:endParaRPr lang="de-DE" sz="1400">
              <a:solidFill>
                <a:srgbClr val="0065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C0A0F79C-6D78-F5B8-9F35-567F734B9A20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Hauseigene Lösungen im Detail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Gelten pauschal und nachweisfrei als 65%-Erfüllungsoption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F242072-D3D8-84B1-7BA3-353348A09A40}"/>
              </a:ext>
            </a:extLst>
          </p:cNvPr>
          <p:cNvSpPr txBox="1"/>
          <p:nvPr/>
        </p:nvSpPr>
        <p:spPr>
          <a:xfrm>
            <a:off x="3008605" y="4829033"/>
            <a:ext cx="5184216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de-DE" sz="900">
                <a:latin typeface="Calibri"/>
                <a:cs typeface="Calibri"/>
              </a:rPr>
              <a:t>*elektrisch betrieben</a:t>
            </a:r>
            <a:endParaRPr lang="de-DE" sz="900" strike="sngStrike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11638A8-3E3B-B6EA-0132-9F8F9C5D2312}"/>
              </a:ext>
            </a:extLst>
          </p:cNvPr>
          <p:cNvSpPr/>
          <p:nvPr/>
        </p:nvSpPr>
        <p:spPr>
          <a:xfrm>
            <a:off x="0" y="1311275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71c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3F05433-3F23-4E70-6EF0-262AFEF90B3D}"/>
              </a:ext>
            </a:extLst>
          </p:cNvPr>
          <p:cNvSpPr/>
          <p:nvPr/>
        </p:nvSpPr>
        <p:spPr>
          <a:xfrm>
            <a:off x="0" y="1913511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71g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61E8410-11D8-9AD7-721B-8ADB70713B66}"/>
              </a:ext>
            </a:extLst>
          </p:cNvPr>
          <p:cNvSpPr txBox="1">
            <a:spLocks/>
          </p:cNvSpPr>
          <p:nvPr/>
        </p:nvSpPr>
        <p:spPr>
          <a:xfrm>
            <a:off x="756000" y="1311275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FF00310-0D25-D113-7A9F-CD338578A207}"/>
              </a:ext>
            </a:extLst>
          </p:cNvPr>
          <p:cNvSpPr txBox="1">
            <a:spLocks/>
          </p:cNvSpPr>
          <p:nvPr/>
        </p:nvSpPr>
        <p:spPr>
          <a:xfrm>
            <a:off x="756000" y="1913511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  <a:endParaRPr lang="de-DE" strike="sngStrike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Gleichschenkliges Dreieck 44">
            <a:extLst>
              <a:ext uri="{FF2B5EF4-FFF2-40B4-BE49-F238E27FC236}">
                <a16:creationId xmlns:a16="http://schemas.microsoft.com/office/drawing/2014/main" id="{D93D97F9-C20F-D488-6436-4AB6D16C9F19}"/>
              </a:ext>
            </a:extLst>
          </p:cNvPr>
          <p:cNvSpPr/>
          <p:nvPr/>
        </p:nvSpPr>
        <p:spPr>
          <a:xfrm rot="5400000">
            <a:off x="3106712" y="1402933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Gleichschenkliges Dreieck 45">
            <a:extLst>
              <a:ext uri="{FF2B5EF4-FFF2-40B4-BE49-F238E27FC236}">
                <a16:creationId xmlns:a16="http://schemas.microsoft.com/office/drawing/2014/main" id="{AE4E5DB4-16E9-98E2-A7B5-8BA7003F8BF8}"/>
              </a:ext>
            </a:extLst>
          </p:cNvPr>
          <p:cNvSpPr/>
          <p:nvPr/>
        </p:nvSpPr>
        <p:spPr>
          <a:xfrm rot="5400000">
            <a:off x="3106712" y="2005169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04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C20C5C4B-C771-C8BB-F66D-DF04D48BCF0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38C5AA9-2DB7-D70C-0CA5-C6F6CF450EF9}"/>
              </a:ext>
            </a:extLst>
          </p:cNvPr>
          <p:cNvSpPr txBox="1">
            <a:spLocks/>
          </p:cNvSpPr>
          <p:nvPr/>
        </p:nvSpPr>
        <p:spPr>
          <a:xfrm>
            <a:off x="756000" y="2517755"/>
            <a:ext cx="2337906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Wärmepumpen-Hybrid</a:t>
            </a:r>
            <a:endParaRPr lang="de-DE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7" name="Gleichschenkliges Dreieck 46">
            <a:extLst>
              <a:ext uri="{FF2B5EF4-FFF2-40B4-BE49-F238E27FC236}">
                <a16:creationId xmlns:a16="http://schemas.microsoft.com/office/drawing/2014/main" id="{F5C12604-B42E-2F89-4247-91F66C7C84A7}"/>
              </a:ext>
            </a:extLst>
          </p:cNvPr>
          <p:cNvSpPr/>
          <p:nvPr/>
        </p:nvSpPr>
        <p:spPr>
          <a:xfrm rot="5400000">
            <a:off x="3106800" y="2605119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8A034F-0594-95C7-7EEE-3F3618097185}"/>
              </a:ext>
            </a:extLst>
          </p:cNvPr>
          <p:cNvSpPr txBox="1">
            <a:spLocks/>
          </p:cNvSpPr>
          <p:nvPr/>
        </p:nvSpPr>
        <p:spPr>
          <a:xfrm>
            <a:off x="3544317" y="1293992"/>
            <a:ext cx="4694400" cy="1652520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Kombination mit 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 oder 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Gas- oder Öl-Brennwertkessel mit einem Anteil der Wärmepumpe an der Heizlast von mind. 30 bzw. 40 %*</a:t>
            </a:r>
          </a:p>
          <a:p>
            <a:pPr>
              <a:spcAft>
                <a:spcPts val="0"/>
              </a:spcAf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Anforderung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gemeinsame Steuerung der beiden Heizungen mit Vorrangschaltung der Wärmepumpe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8A982FD-609A-7E89-0CF3-CE5889DCF68C}"/>
              </a:ext>
            </a:extLst>
          </p:cNvPr>
          <p:cNvSpPr txBox="1"/>
          <p:nvPr/>
        </p:nvSpPr>
        <p:spPr>
          <a:xfrm>
            <a:off x="2855060" y="4432239"/>
            <a:ext cx="5247181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cs typeface="Calibri"/>
              </a:rPr>
              <a:t>* abhängig von Betriebsart. Bei Kombination mit Öl oder Gas muss die thermische Leistung der Wärmepumpe bei bivalent (teil-)parallelem Betrieb 30 Prozent der Heizlast betragen, bei bivalent alternativem Betrieb sind es 40 Prozent. ** In Abhängigkeit der Wohnfläche, muss eine bestimmte </a:t>
            </a:r>
            <a:r>
              <a:rPr lang="de-DE" sz="800" err="1">
                <a:latin typeface="Calibri"/>
                <a:cs typeface="Calibri"/>
              </a:rPr>
              <a:t>Aperturfläche</a:t>
            </a:r>
            <a:r>
              <a:rPr lang="de-DE" sz="800">
                <a:latin typeface="Calibri"/>
                <a:cs typeface="Calibri"/>
              </a:rPr>
              <a:t> (=tatsächlich wirksame Solarmodul-Fläche) erreicht werden Die Mindestfläche bei 1 oder 2 Wohneinheiten beträgt 0,07 m² pro m² Wohnfläche und ab 3 Wohneinheiten 0,06 m² pro m² Wohnfläche.  *** Erneuerbarem Brennstoff aus Biomasse oder grünem oder blauem Wasserstoff.</a:t>
            </a:r>
            <a:endParaRPr lang="de-DE" sz="800">
              <a:ea typeface="Open Sans Light"/>
              <a:cs typeface="Open Sans Light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5F8887A-5E5D-810B-4667-812225995854}"/>
              </a:ext>
            </a:extLst>
          </p:cNvPr>
          <p:cNvSpPr/>
          <p:nvPr/>
        </p:nvSpPr>
        <p:spPr>
          <a:xfrm>
            <a:off x="0" y="2513461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71h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0BE82A25-F746-C1FB-B593-EDA801A6526A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Hauseigene Lösungen im Detail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Gelten pauschal und nachweisfrei als 65%-Erfüllungsoption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4C338A7-AD29-CB3A-BADD-D46F49B7A506}"/>
              </a:ext>
            </a:extLst>
          </p:cNvPr>
          <p:cNvSpPr txBox="1">
            <a:spLocks/>
          </p:cNvSpPr>
          <p:nvPr/>
        </p:nvSpPr>
        <p:spPr>
          <a:xfrm>
            <a:off x="756000" y="1311275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44047C45-7D69-6BE4-EE4E-A47FEA396F5A}"/>
              </a:ext>
            </a:extLst>
          </p:cNvPr>
          <p:cNvSpPr txBox="1">
            <a:spLocks/>
          </p:cNvSpPr>
          <p:nvPr/>
        </p:nvSpPr>
        <p:spPr>
          <a:xfrm>
            <a:off x="756000" y="1913511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  <a:endParaRPr lang="de-DE" strike="sngStrike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328C82-A367-D66E-20F0-D27E23D2F467}"/>
              </a:ext>
            </a:extLst>
          </p:cNvPr>
          <p:cNvSpPr txBox="1">
            <a:spLocks/>
          </p:cNvSpPr>
          <p:nvPr/>
        </p:nvSpPr>
        <p:spPr>
          <a:xfrm>
            <a:off x="3549488" y="3119654"/>
            <a:ext cx="4694400" cy="990758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Solarthermie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in Kombination mit 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oder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Gas- oder Öl-Brennwertkessel mit </a:t>
            </a:r>
            <a:b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60 % erneuerbaren Energien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-Anteil***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005F46B-DFA3-4206-53A8-754EE7B597C2}"/>
              </a:ext>
            </a:extLst>
          </p:cNvPr>
          <p:cNvSpPr/>
          <p:nvPr/>
        </p:nvSpPr>
        <p:spPr>
          <a:xfrm rot="21320372">
            <a:off x="6876553" y="3291134"/>
            <a:ext cx="1994234" cy="574058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Solarthermie ist als alleiniger Heizungs- und Warmwasser-erzeuger quasi nicht möglich 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54FF010-5FEA-8A96-18A2-E3BD97E3E951}"/>
              </a:ext>
            </a:extLst>
          </p:cNvPr>
          <p:cNvSpPr txBox="1">
            <a:spLocks/>
          </p:cNvSpPr>
          <p:nvPr/>
        </p:nvSpPr>
        <p:spPr>
          <a:xfrm>
            <a:off x="756000" y="3119447"/>
            <a:ext cx="2337906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Solarthermie-Hybrid</a:t>
            </a:r>
            <a:endParaRPr lang="de-DE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B9509A41-83D4-FFFA-BD55-E0A630966AF4}"/>
              </a:ext>
            </a:extLst>
          </p:cNvPr>
          <p:cNvSpPr/>
          <p:nvPr/>
        </p:nvSpPr>
        <p:spPr>
          <a:xfrm rot="5400000">
            <a:off x="3106800" y="3211105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43CAA2-50C5-1E7C-F3A6-747868DAF188}"/>
              </a:ext>
            </a:extLst>
          </p:cNvPr>
          <p:cNvSpPr/>
          <p:nvPr/>
        </p:nvSpPr>
        <p:spPr>
          <a:xfrm>
            <a:off x="659" y="3121148"/>
            <a:ext cx="684000" cy="382752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71h </a:t>
            </a:r>
            <a:b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71g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A21D8A7-DC4C-AF39-7474-93CA01077A25}"/>
              </a:ext>
            </a:extLst>
          </p:cNvPr>
          <p:cNvSpPr/>
          <p:nvPr/>
        </p:nvSpPr>
        <p:spPr>
          <a:xfrm>
            <a:off x="0" y="1311275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71c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43EC223-EDDF-5B5F-766C-87C46FB8736E}"/>
              </a:ext>
            </a:extLst>
          </p:cNvPr>
          <p:cNvSpPr/>
          <p:nvPr/>
        </p:nvSpPr>
        <p:spPr>
          <a:xfrm>
            <a:off x="0" y="1913511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71g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C4D1D86-51BB-D321-BDB6-D545F6E1ABC5}"/>
              </a:ext>
            </a:extLst>
          </p:cNvPr>
          <p:cNvGrpSpPr/>
          <p:nvPr/>
        </p:nvGrpSpPr>
        <p:grpSpPr>
          <a:xfrm>
            <a:off x="6856528" y="205630"/>
            <a:ext cx="1892617" cy="690997"/>
            <a:chOff x="189094" y="3011285"/>
            <a:chExt cx="1892617" cy="690997"/>
          </a:xfrm>
        </p:grpSpPr>
        <p:sp>
          <p:nvSpPr>
            <p:cNvPr id="16" name="Abgerundetes Rechteck 14">
              <a:extLst>
                <a:ext uri="{FF2B5EF4-FFF2-40B4-BE49-F238E27FC236}">
                  <a16:creationId xmlns:a16="http://schemas.microsoft.com/office/drawing/2014/main" id="{F54C632F-E7E5-395A-D474-A10F2742D522}"/>
                </a:ext>
              </a:extLst>
            </p:cNvPr>
            <p:cNvSpPr/>
            <p:nvPr/>
          </p:nvSpPr>
          <p:spPr>
            <a:xfrm>
              <a:off x="418503" y="3011285"/>
              <a:ext cx="1663208" cy="690997"/>
            </a:xfrm>
            <a:prstGeom prst="roundRect">
              <a:avLst>
                <a:gd name="adj" fmla="val 11155"/>
              </a:avLst>
            </a:prstGeom>
            <a:solidFill>
              <a:schemeClr val="bg1"/>
            </a:solidFill>
            <a:ln>
              <a:solidFill>
                <a:srgbClr val="498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rgbClr val="E9692E"/>
                </a:buClr>
                <a:buSzPct val="90000"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Ab 2045 sind laut GEG keine fossilen Brenn-</a:t>
              </a:r>
              <a:b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de-DE" sz="1200" b="0" i="0" u="none" strike="noStrike" kern="1200" cap="none" spc="0" normalizeH="0" baseline="0" noProof="0" err="1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stoffe</a:t>
              </a: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65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mehr erlaubt.</a:t>
              </a: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A8B088A-0941-EE13-F08C-848EE1360E19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0608" y="3213848"/>
              <a:ext cx="576000" cy="279028"/>
              <a:chOff x="3984061" y="1456397"/>
              <a:chExt cx="972038" cy="470875"/>
            </a:xfrm>
          </p:grpSpPr>
          <p:sp>
            <p:nvSpPr>
              <p:cNvPr id="19" name="Rechteck: abgerundete Ecken 18">
                <a:extLst>
                  <a:ext uri="{FF2B5EF4-FFF2-40B4-BE49-F238E27FC236}">
                    <a16:creationId xmlns:a16="http://schemas.microsoft.com/office/drawing/2014/main" id="{5C45C72C-C7B8-8C91-B6D8-9D9B871D99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061" y="1731075"/>
                <a:ext cx="972038" cy="196197"/>
              </a:xfrm>
              <a:prstGeom prst="roundRect">
                <a:avLst/>
              </a:prstGeom>
              <a:solidFill>
                <a:srgbClr val="348098"/>
              </a:solidFill>
              <a:ln>
                <a:solidFill>
                  <a:srgbClr val="3480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Kreis: nicht ausgefüllt 19">
                <a:extLst>
                  <a:ext uri="{FF2B5EF4-FFF2-40B4-BE49-F238E27FC236}">
                    <a16:creationId xmlns:a16="http://schemas.microsoft.com/office/drawing/2014/main" id="{9D01110C-4EF5-2532-A929-BB2EF00130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6579" y="1456397"/>
                <a:ext cx="371673" cy="360219"/>
              </a:xfrm>
              <a:prstGeom prst="donut">
                <a:avLst>
                  <a:gd name="adj" fmla="val 33806"/>
                </a:avLst>
              </a:prstGeom>
              <a:solidFill>
                <a:srgbClr val="348098"/>
              </a:solidFill>
              <a:ln>
                <a:solidFill>
                  <a:srgbClr val="3480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29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Hauseigene Lösungen im Detail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Gelten pauschal und nachweisfrei als 65%-Erfüllungsoption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0C5C4B-C771-C8BB-F66D-DF04D48BCF0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A8042E-E37B-68EC-DCED-0110DAFEADFF}"/>
              </a:ext>
            </a:extLst>
          </p:cNvPr>
          <p:cNvSpPr txBox="1"/>
          <p:nvPr/>
        </p:nvSpPr>
        <p:spPr>
          <a:xfrm>
            <a:off x="2855060" y="4678456"/>
            <a:ext cx="53827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cs typeface="Segoe UI"/>
              </a:rPr>
              <a:t>* liegt ein wassergeführtes Übergabesystem vor ist die Anforderung an den baulichen Wärmeschutz </a:t>
            </a:r>
            <a:r>
              <a:rPr lang="de-DE" sz="800">
                <a:latin typeface="Calibri"/>
                <a:cs typeface="Calibri"/>
              </a:rPr>
              <a:t>H'</a:t>
            </a:r>
            <a:r>
              <a:rPr lang="de-DE" sz="600" baseline="-25000">
                <a:latin typeface="Calibri"/>
                <a:cs typeface="Calibri"/>
              </a:rPr>
              <a:t>T</a:t>
            </a:r>
            <a:r>
              <a:rPr lang="de-DE" sz="800">
                <a:latin typeface="Calibri"/>
                <a:cs typeface="Calibri"/>
              </a:rPr>
              <a:t> 45% unter dem H'</a:t>
            </a:r>
            <a:r>
              <a:rPr lang="de-DE" sz="600" baseline="-25000">
                <a:latin typeface="Calibri"/>
                <a:cs typeface="Calibri"/>
              </a:rPr>
              <a:t>T</a:t>
            </a:r>
            <a:r>
              <a:rPr lang="de-DE" sz="800">
                <a:latin typeface="Calibri"/>
                <a:cs typeface="Calibri"/>
              </a:rPr>
              <a:t> des Referenzgebäudes </a:t>
            </a:r>
            <a:r>
              <a:rPr lang="de-DE" sz="800">
                <a:latin typeface="Calibri"/>
                <a:cs typeface="Segoe UI"/>
              </a:rPr>
              <a:t>​ ** liegt kein wassergeführtes Übergabesystem vor (bspw. Nachtspeicheröfen oder Einzelöfen) ist die Anforderung an den baulichen Wärmeschutz des Gebäudes, H'</a:t>
            </a:r>
            <a:r>
              <a:rPr lang="de-DE" sz="800" baseline="-25000">
                <a:latin typeface="Calibri"/>
                <a:cs typeface="Segoe UI"/>
              </a:rPr>
              <a:t>T</a:t>
            </a:r>
            <a:r>
              <a:rPr lang="de-DE" sz="800">
                <a:latin typeface="Calibri"/>
                <a:cs typeface="Segoe UI"/>
              </a:rPr>
              <a:t> 30% unter dem </a:t>
            </a:r>
            <a:r>
              <a:rPr lang="de-DE" sz="800">
                <a:latin typeface="Calibri"/>
                <a:cs typeface="Calibri"/>
              </a:rPr>
              <a:t>H'</a:t>
            </a:r>
            <a:r>
              <a:rPr lang="de-DE" sz="600" baseline="-25000">
                <a:latin typeface="Calibri"/>
                <a:cs typeface="Calibri"/>
              </a:rPr>
              <a:t>T</a:t>
            </a:r>
            <a:r>
              <a:rPr lang="de-DE" sz="800">
                <a:latin typeface="Calibri"/>
                <a:cs typeface="Segoe UI"/>
              </a:rPr>
              <a:t> des Referenzgebäudes    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0EF9D48-E98B-CBFF-B1EB-FAD61504AC32}"/>
              </a:ext>
            </a:extLst>
          </p:cNvPr>
          <p:cNvSpPr txBox="1">
            <a:spLocks/>
          </p:cNvSpPr>
          <p:nvPr/>
        </p:nvSpPr>
        <p:spPr>
          <a:xfrm>
            <a:off x="3544317" y="1995054"/>
            <a:ext cx="4693448" cy="2459181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Anforderungen </a:t>
            </a:r>
          </a:p>
          <a:p>
            <a:pPr marL="179388" lvl="1" indent="-179388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Effizienzhaus 40-Standard 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(hinsichtlich Gebäudehülle), wenn Heizkörper oder Fußbodenheizung </a:t>
            </a: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vorhanden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marL="179388" lvl="1" indent="-179388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Effizienzhaus 55-Standard 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(hinsichtlich Gebäudehülle), wenn Heizkörper oder Fußbodenheizung </a:t>
            </a: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vorhanden**</a:t>
            </a:r>
          </a:p>
          <a:p>
            <a:pPr marL="0" lvl="1">
              <a:spcAft>
                <a:spcPts val="0"/>
              </a:spcAft>
              <a:tabLst>
                <a:tab pos="269875" algn="l"/>
              </a:tabLst>
            </a:pPr>
            <a:endParaRPr lang="de-DE" sz="1400" b="1">
              <a:solidFill>
                <a:srgbClr val="0065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spcAft>
                <a:spcPts val="0"/>
              </a:spcAft>
              <a:tabLst>
                <a:tab pos="269875" algn="l"/>
              </a:tabLs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Ausnahmen</a:t>
            </a:r>
          </a:p>
          <a:p>
            <a:pPr marL="179388" lvl="1" indent="-179388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eigengenutzte Gebäude 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bis zu zwei Wohneinheiten haben keine Anforderung an Dämmstandard </a:t>
            </a:r>
          </a:p>
          <a:p>
            <a:pPr marL="179388" lvl="1" indent="-179388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Austausch oder </a:t>
            </a: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Reparatur</a:t>
            </a: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einzelner bestehender </a:t>
            </a:r>
            <a:b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Stromdirektheizungen möglich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6152E8D-0DD7-60D1-5F85-C9D887FF4F60}"/>
              </a:ext>
            </a:extLst>
          </p:cNvPr>
          <p:cNvSpPr/>
          <p:nvPr/>
        </p:nvSpPr>
        <p:spPr>
          <a:xfrm rot="21320372">
            <a:off x="6594443" y="1483541"/>
            <a:ext cx="2073819" cy="574586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Nachweis des Dämmstandards über den baulichen Wärme-schutz erforderlich. 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C5360FA8-341F-D070-E8C3-D39A46AB88EF}"/>
              </a:ext>
            </a:extLst>
          </p:cNvPr>
          <p:cNvSpPr/>
          <p:nvPr/>
        </p:nvSpPr>
        <p:spPr>
          <a:xfrm>
            <a:off x="0" y="1311275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71c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2825B8-2752-8657-9CA6-FCC06CA009C6}"/>
              </a:ext>
            </a:extLst>
          </p:cNvPr>
          <p:cNvSpPr/>
          <p:nvPr/>
        </p:nvSpPr>
        <p:spPr>
          <a:xfrm>
            <a:off x="0" y="1913511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71g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5755A9C-CACA-36E9-DA1C-741A03AE1732}"/>
              </a:ext>
            </a:extLst>
          </p:cNvPr>
          <p:cNvSpPr/>
          <p:nvPr/>
        </p:nvSpPr>
        <p:spPr>
          <a:xfrm>
            <a:off x="0" y="3715647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71d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4DD5CA3-2F7D-88E6-F83D-7A9AA89A470A}"/>
              </a:ext>
            </a:extLst>
          </p:cNvPr>
          <p:cNvSpPr txBox="1">
            <a:spLocks/>
          </p:cNvSpPr>
          <p:nvPr/>
        </p:nvSpPr>
        <p:spPr>
          <a:xfrm>
            <a:off x="756000" y="3721139"/>
            <a:ext cx="2337906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Stromdirektheizung</a:t>
            </a:r>
          </a:p>
        </p:txBody>
      </p:sp>
      <p:sp>
        <p:nvSpPr>
          <p:cNvPr id="47" name="Gleichschenkliges Dreieck 46">
            <a:extLst>
              <a:ext uri="{FF2B5EF4-FFF2-40B4-BE49-F238E27FC236}">
                <a16:creationId xmlns:a16="http://schemas.microsoft.com/office/drawing/2014/main" id="{1A2A36E2-595D-4B13-EE61-6FCBCC007EA0}"/>
              </a:ext>
            </a:extLst>
          </p:cNvPr>
          <p:cNvSpPr/>
          <p:nvPr/>
        </p:nvSpPr>
        <p:spPr>
          <a:xfrm rot="5400000">
            <a:off x="3106800" y="3812797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8899E00-019C-C7D7-2B56-6FDD6154AC16}"/>
              </a:ext>
            </a:extLst>
          </p:cNvPr>
          <p:cNvSpPr txBox="1">
            <a:spLocks/>
          </p:cNvSpPr>
          <p:nvPr/>
        </p:nvSpPr>
        <p:spPr>
          <a:xfrm>
            <a:off x="756000" y="1311275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4B8C3D9-ADB3-7CDC-8CD9-B88766262781}"/>
              </a:ext>
            </a:extLst>
          </p:cNvPr>
          <p:cNvSpPr txBox="1">
            <a:spLocks/>
          </p:cNvSpPr>
          <p:nvPr/>
        </p:nvSpPr>
        <p:spPr>
          <a:xfrm>
            <a:off x="756000" y="1913511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  <a:endParaRPr lang="de-DE" strike="sngStrike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4F73369-CF6B-A97C-B273-8337F94564F3}"/>
              </a:ext>
            </a:extLst>
          </p:cNvPr>
          <p:cNvSpPr txBox="1">
            <a:spLocks/>
          </p:cNvSpPr>
          <p:nvPr/>
        </p:nvSpPr>
        <p:spPr>
          <a:xfrm>
            <a:off x="756000" y="2517755"/>
            <a:ext cx="2337906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Wärmepumpen-Hybrid</a:t>
            </a:r>
            <a:endParaRPr lang="de-DE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7CEB723-BEAB-DC2C-4DE6-ED7458C4E53F}"/>
              </a:ext>
            </a:extLst>
          </p:cNvPr>
          <p:cNvSpPr/>
          <p:nvPr/>
        </p:nvSpPr>
        <p:spPr>
          <a:xfrm>
            <a:off x="0" y="2513461"/>
            <a:ext cx="684000" cy="288667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71h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3436D5-352B-DF1C-12C7-D360FA1AA3E7}"/>
              </a:ext>
            </a:extLst>
          </p:cNvPr>
          <p:cNvSpPr txBox="1">
            <a:spLocks/>
          </p:cNvSpPr>
          <p:nvPr/>
        </p:nvSpPr>
        <p:spPr>
          <a:xfrm>
            <a:off x="756000" y="3119447"/>
            <a:ext cx="2337906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Solarthermie-Hybrid</a:t>
            </a:r>
            <a:endParaRPr lang="de-DE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71DBAFC-6BFC-4FE3-7E98-2E8443148C7B}"/>
              </a:ext>
            </a:extLst>
          </p:cNvPr>
          <p:cNvSpPr/>
          <p:nvPr/>
        </p:nvSpPr>
        <p:spPr>
          <a:xfrm>
            <a:off x="0" y="3121148"/>
            <a:ext cx="684000" cy="382752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71h </a:t>
            </a:r>
            <a:b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71g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3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93D9A1E-C1A4-AC45-BFB5-5351922E4FE7}"/>
              </a:ext>
            </a:extLst>
          </p:cNvPr>
          <p:cNvSpPr txBox="1">
            <a:spLocks/>
          </p:cNvSpPr>
          <p:nvPr/>
        </p:nvSpPr>
        <p:spPr>
          <a:xfrm>
            <a:off x="756000" y="1311275"/>
            <a:ext cx="2337905" cy="435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Öl- oder Gasheizung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0C5C4B-C771-C8BB-F66D-DF04D48BCF0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8A034F-0594-95C7-7EEE-3F3618097185}"/>
              </a:ext>
            </a:extLst>
          </p:cNvPr>
          <p:cNvSpPr txBox="1">
            <a:spLocks/>
          </p:cNvSpPr>
          <p:nvPr/>
        </p:nvSpPr>
        <p:spPr>
          <a:xfrm>
            <a:off x="3544317" y="2372578"/>
            <a:ext cx="4694400" cy="143387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sz="1400" b="1" baseline="-25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-ready-Heizungen</a:t>
            </a: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7800" lvl="1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Wärmeplanung</a:t>
            </a: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Transformationsplan</a:t>
            </a: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b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Gasnetzbetreibers für das Wasserstoffnetz-</a:t>
            </a:r>
            <a:b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ausbaugebiet</a:t>
            </a: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müssen vorliegen** </a:t>
            </a:r>
          </a:p>
          <a:p>
            <a:pPr marL="177800" lvl="1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Heizung muss auf die Verbrennung von 100 % Wasserstoff umrüstbar sein ***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0BE82A25-F746-C1FB-B593-EDA801A6526A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Hauseigene Lösungen im Detail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Gelten pauschal und nachweisfrei als 65%-Erfüllungsoption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FB86E4D-EAA5-904A-833C-01AE338DE17D}"/>
              </a:ext>
            </a:extLst>
          </p:cNvPr>
          <p:cNvSpPr txBox="1"/>
          <p:nvPr/>
        </p:nvSpPr>
        <p:spPr>
          <a:xfrm>
            <a:off x="2855060" y="4432239"/>
            <a:ext cx="5382705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/>
                <a:ea typeface="Open Sans Light"/>
                <a:cs typeface="Calibri"/>
              </a:rPr>
              <a:t>*einschließlich daraus hergestellter Derivate    ** Netzumstellung auf Wasserstoff muss bis spätestens Ende 2044 erfolgt sein.</a:t>
            </a:r>
          </a:p>
          <a:p>
            <a:r>
              <a:rPr lang="de-DE" sz="800">
                <a:latin typeface="Calibri"/>
                <a:ea typeface="Open Sans Light"/>
                <a:cs typeface="Calibri"/>
              </a:rPr>
              <a:t>Der Gasnetzbetreiber und die für die Wärmeplanung zuständige Stelle müssen (bis Mitte 2026 / 2028) einen einvernehmlichen, mit Zwischenzielen versehenen, verbindlichen Fahrplan für die bis Ende 2044 zu vollendende Umstellung der Netzinfrastruktur beschlossen haben. </a:t>
            </a:r>
            <a:r>
              <a:rPr lang="de-DE" sz="800">
                <a:latin typeface="Calibri"/>
                <a:ea typeface="Open Sans Light"/>
                <a:cs typeface="Open Sans Light"/>
              </a:rPr>
              <a:t>*** Umrüstbar ist eine Heizungsanlage, wenn diese mit niederschwelligen Maßnahmen nach dem Austausch einzelner Bauteile mit 100 Prozent Wasserstoff betrieben werden kann. 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8B88176-3693-B471-8EBE-773855249C79}"/>
              </a:ext>
            </a:extLst>
          </p:cNvPr>
          <p:cNvSpPr txBox="1">
            <a:spLocks/>
          </p:cNvSpPr>
          <p:nvPr/>
        </p:nvSpPr>
        <p:spPr>
          <a:xfrm>
            <a:off x="3544317" y="1308512"/>
            <a:ext cx="4694400" cy="96810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Prozent erneuerbarem Brennstoff </a:t>
            </a:r>
            <a:b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Prozent der Wärme, die durch die Anlage bereitgestellt wird, muss aus </a:t>
            </a: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Biomasse, grünem oder blauem Wasserstoff* (H</a:t>
            </a:r>
            <a:r>
              <a:rPr lang="de-DE" sz="1400" b="1" baseline="-25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stammen</a:t>
            </a: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60765C18-EA20-0F07-1794-53E6BEEBFD77}"/>
              </a:ext>
            </a:extLst>
          </p:cNvPr>
          <p:cNvSpPr/>
          <p:nvPr/>
        </p:nvSpPr>
        <p:spPr>
          <a:xfrm rot="5400000">
            <a:off x="3106712" y="1402933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BB0E462-DC47-8CE6-08CA-E7577C7170AC}"/>
              </a:ext>
            </a:extLst>
          </p:cNvPr>
          <p:cNvSpPr/>
          <p:nvPr/>
        </p:nvSpPr>
        <p:spPr>
          <a:xfrm rot="21480000">
            <a:off x="7306949" y="2522672"/>
            <a:ext cx="1635186" cy="551030"/>
          </a:xfrm>
          <a:prstGeom prst="rect">
            <a:avLst/>
          </a:prstGeom>
          <a:solidFill>
            <a:schemeClr val="bg1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spcBef>
                <a:spcPts val="300"/>
              </a:spcBef>
              <a:buClr>
                <a:srgbClr val="E9692E"/>
              </a:buClr>
              <a:buSzPct val="90000"/>
            </a:pPr>
            <a:r>
              <a:rPr lang="de-DE" sz="1200">
                <a:solidFill>
                  <a:srgbClr val="EC6607"/>
                </a:solidFill>
                <a:latin typeface="Calibri" panose="020F0502020204030204" pitchFamily="34" charset="0"/>
              </a:rPr>
              <a:t>Schrittweise Erhöhung des EE-Anteils ab 2029 nicht erforderlich.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AFF94CD-CB96-B78D-95AE-809917D5AE75}"/>
              </a:ext>
            </a:extLst>
          </p:cNvPr>
          <p:cNvSpPr/>
          <p:nvPr/>
        </p:nvSpPr>
        <p:spPr>
          <a:xfrm>
            <a:off x="0" y="1311275"/>
            <a:ext cx="684000" cy="361953"/>
          </a:xfrm>
          <a:prstGeom prst="rect">
            <a:avLst/>
          </a:prstGeom>
          <a:solidFill>
            <a:srgbClr val="E9692E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eaLnBrk="1" hangingPunct="1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</a:pP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71f </a:t>
            </a:r>
            <a:b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00" b="1">
                <a:latin typeface="Calibri" panose="020F0502020204030204" pitchFamily="34" charset="0"/>
                <a:cs typeface="Calibri" panose="020F0502020204030204" pitchFamily="34" charset="0"/>
              </a:rPr>
              <a:t>§ 71g</a:t>
            </a:r>
            <a:endParaRPr lang="de-DE" sz="11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 descr="Ein Bild, das Cartoon, Gelenk, stehend, Hose enthält.&#10;&#10;Automatisch generierte Beschreibung">
            <a:extLst>
              <a:ext uri="{FF2B5EF4-FFF2-40B4-BE49-F238E27FC236}">
                <a16:creationId xmlns:a16="http://schemas.microsoft.com/office/drawing/2014/main" id="{6B34E35D-295A-77AB-1667-99D1E09B6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190" y="2481467"/>
            <a:ext cx="683200" cy="151742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B428789-1E4D-E71A-CE31-FD8C128D3F11}"/>
              </a:ext>
            </a:extLst>
          </p:cNvPr>
          <p:cNvGrpSpPr/>
          <p:nvPr/>
        </p:nvGrpSpPr>
        <p:grpSpPr>
          <a:xfrm>
            <a:off x="174896" y="2315999"/>
            <a:ext cx="2680164" cy="1700085"/>
            <a:chOff x="189093" y="2499636"/>
            <a:chExt cx="2680164" cy="1700085"/>
          </a:xfrm>
        </p:grpSpPr>
        <p:sp>
          <p:nvSpPr>
            <p:cNvPr id="11" name="Abgerundetes Rechteck 14">
              <a:extLst>
                <a:ext uri="{FF2B5EF4-FFF2-40B4-BE49-F238E27FC236}">
                  <a16:creationId xmlns:a16="http://schemas.microsoft.com/office/drawing/2014/main" id="{38DBE107-D0E6-E546-8134-81EF90620BDA}"/>
                </a:ext>
              </a:extLst>
            </p:cNvPr>
            <p:cNvSpPr/>
            <p:nvPr/>
          </p:nvSpPr>
          <p:spPr>
            <a:xfrm>
              <a:off x="418503" y="2499636"/>
              <a:ext cx="2450754" cy="1700085"/>
            </a:xfrm>
            <a:prstGeom prst="roundRect">
              <a:avLst>
                <a:gd name="adj" fmla="val 11155"/>
              </a:avLst>
            </a:prstGeom>
            <a:solidFill>
              <a:schemeClr val="bg1"/>
            </a:solidFill>
            <a:ln>
              <a:solidFill>
                <a:srgbClr val="498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>
                <a:spcAft>
                  <a:spcPts val="0"/>
                </a:spcAft>
                <a:buClr>
                  <a:srgbClr val="006577"/>
                </a:buClr>
              </a:pPr>
              <a:r>
                <a:rPr lang="de-DE" sz="1200" i="1">
                  <a:solidFill>
                    <a:srgbClr val="0065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de-DE" sz="1200" i="1" baseline="-25000">
                  <a:solidFill>
                    <a:srgbClr val="0065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de-DE" sz="1200" i="1">
                  <a:solidFill>
                    <a:srgbClr val="0065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-Umstellung: Finanzierung unklar</a:t>
              </a:r>
            </a:p>
            <a:p>
              <a:pPr marL="285750" indent="-285750">
                <a:spcAft>
                  <a:spcPts val="0"/>
                </a:spcAft>
                <a:buClr>
                  <a:srgbClr val="006577"/>
                </a:buClr>
                <a:buFont typeface="Wingdings" panose="05000000000000000000" pitchFamily="2" charset="2"/>
                <a:buChar char="§"/>
              </a:pPr>
              <a:r>
                <a:rPr lang="de-DE" sz="1200" i="1">
                  <a:solidFill>
                    <a:srgbClr val="0065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Wer trägt die Kosten von Umrüstungen &amp; Austauschen, nicht einfach umrüstbarer Verbrauchsgeräte?</a:t>
              </a:r>
            </a:p>
            <a:p>
              <a:pPr marL="285750" indent="-285750">
                <a:spcAft>
                  <a:spcPts val="0"/>
                </a:spcAft>
                <a:buClr>
                  <a:srgbClr val="006577"/>
                </a:buClr>
                <a:buFont typeface="Wingdings" panose="05000000000000000000" pitchFamily="2" charset="2"/>
                <a:buChar char="§"/>
              </a:pPr>
              <a:r>
                <a:rPr lang="de-DE" sz="1200" i="1">
                  <a:solidFill>
                    <a:srgbClr val="00657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Mit welchen zeitlichen &amp;  räumlichen Zwischenschritten erfolgt die Umstellung von Netzteilen zw. 2035 &amp; 2044?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134EAFA-A0F5-3F44-0D89-532DF6DF07C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40607" y="3213848"/>
              <a:ext cx="576000" cy="279027"/>
              <a:chOff x="3984061" y="1456398"/>
              <a:chExt cx="972038" cy="470874"/>
            </a:xfrm>
          </p:grpSpPr>
          <p:sp>
            <p:nvSpPr>
              <p:cNvPr id="13" name="Rechteck: abgerundete Ecken 12">
                <a:extLst>
                  <a:ext uri="{FF2B5EF4-FFF2-40B4-BE49-F238E27FC236}">
                    <a16:creationId xmlns:a16="http://schemas.microsoft.com/office/drawing/2014/main" id="{C91FD81E-856A-1443-55E4-57B7364C31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4061" y="1731075"/>
                <a:ext cx="972038" cy="196197"/>
              </a:xfrm>
              <a:prstGeom prst="roundRect">
                <a:avLst/>
              </a:prstGeom>
              <a:solidFill>
                <a:srgbClr val="348098"/>
              </a:solidFill>
              <a:ln>
                <a:solidFill>
                  <a:srgbClr val="3480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Kreis: nicht ausgefüllt 13">
                <a:extLst>
                  <a:ext uri="{FF2B5EF4-FFF2-40B4-BE49-F238E27FC236}">
                    <a16:creationId xmlns:a16="http://schemas.microsoft.com/office/drawing/2014/main" id="{6A8C7448-182B-9E2C-0A67-7CE77030BF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76578" y="1456398"/>
                <a:ext cx="371673" cy="360219"/>
              </a:xfrm>
              <a:prstGeom prst="donut">
                <a:avLst>
                  <a:gd name="adj" fmla="val 33806"/>
                </a:avLst>
              </a:prstGeom>
              <a:solidFill>
                <a:srgbClr val="348098"/>
              </a:solidFill>
              <a:ln>
                <a:solidFill>
                  <a:srgbClr val="3480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6729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93D9A1E-C1A4-AC45-BFB5-5351922E4FE7}"/>
              </a:ext>
            </a:extLst>
          </p:cNvPr>
          <p:cNvSpPr txBox="1">
            <a:spLocks/>
          </p:cNvSpPr>
          <p:nvPr/>
        </p:nvSpPr>
        <p:spPr>
          <a:xfrm>
            <a:off x="761224" y="1378329"/>
            <a:ext cx="2337905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0C5C4B-C771-C8BB-F66D-DF04D48BCF0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513D505-13DC-FE8D-9289-4A813924707E}"/>
              </a:ext>
            </a:extLst>
          </p:cNvPr>
          <p:cNvSpPr txBox="1">
            <a:spLocks/>
          </p:cNvSpPr>
          <p:nvPr/>
        </p:nvSpPr>
        <p:spPr>
          <a:xfrm>
            <a:off x="770442" y="1932330"/>
            <a:ext cx="2328688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42BCDD0-F046-428C-D16F-25C96A26E762}"/>
              </a:ext>
            </a:extLst>
          </p:cNvPr>
          <p:cNvSpPr txBox="1">
            <a:spLocks/>
          </p:cNvSpPr>
          <p:nvPr/>
        </p:nvSpPr>
        <p:spPr>
          <a:xfrm>
            <a:off x="761226" y="2486331"/>
            <a:ext cx="2337904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Solarthermie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2B76833-8C3F-C8C9-E738-7ACD7729F116}"/>
              </a:ext>
            </a:extLst>
          </p:cNvPr>
          <p:cNvSpPr txBox="1">
            <a:spLocks/>
          </p:cNvSpPr>
          <p:nvPr/>
        </p:nvSpPr>
        <p:spPr>
          <a:xfrm>
            <a:off x="761975" y="3040332"/>
            <a:ext cx="2337154" cy="435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Stromdirektheizung</a:t>
            </a:r>
            <a:endParaRPr lang="de-DE">
              <a:solidFill>
                <a:schemeClr val="bg1"/>
              </a:solidFill>
              <a:highlight>
                <a:srgbClr val="FF00FF"/>
              </a:highlight>
              <a:latin typeface="Calibri"/>
              <a:cs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8A034F-0594-95C7-7EEE-3F3618097185}"/>
              </a:ext>
            </a:extLst>
          </p:cNvPr>
          <p:cNvSpPr txBox="1">
            <a:spLocks/>
          </p:cNvSpPr>
          <p:nvPr/>
        </p:nvSpPr>
        <p:spPr>
          <a:xfrm>
            <a:off x="3568866" y="1805610"/>
            <a:ext cx="4675022" cy="1797042"/>
          </a:xfrm>
          <a:prstGeom prst="rect">
            <a:avLst/>
          </a:prstGeom>
          <a:noFill/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Bilanzierung des Gebäudes notwendig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Abweichung von den pauschalen Nachweisen</a:t>
            </a:r>
          </a:p>
          <a:p>
            <a:pPr>
              <a:spcAft>
                <a:spcPts val="0"/>
              </a:spcAft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Beispiele: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Biomasse-Hybridheizung mit Gas/Öl</a:t>
            </a:r>
          </a:p>
          <a:p>
            <a:pPr marL="177800" indent="-1778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Anrechnung von dezentralen, handbeschickten Einzelraumfeuerungsanlag (Anrechnung mit bis zu 10% </a:t>
            </a:r>
            <a:b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Nutzwärmebedarfs)</a:t>
            </a:r>
          </a:p>
        </p:txBody>
      </p:sp>
      <p:sp>
        <p:nvSpPr>
          <p:cNvPr id="17" name="Titel 2">
            <a:extLst>
              <a:ext uri="{FF2B5EF4-FFF2-40B4-BE49-F238E27FC236}">
                <a16:creationId xmlns:a16="http://schemas.microsoft.com/office/drawing/2014/main" id="{0BE82A25-F746-C1FB-B593-EDA801A6526A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Hauseigene Lösungen im Detail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Nachweispflichtige Kombinationen </a:t>
            </a:r>
            <a:endParaRPr lang="de-DE" sz="20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cs typeface="Calibri" pitchFamily="-102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925E81C-87D9-E11B-9E90-6C43BD8980EF}"/>
              </a:ext>
            </a:extLst>
          </p:cNvPr>
          <p:cNvSpPr txBox="1">
            <a:spLocks/>
          </p:cNvSpPr>
          <p:nvPr/>
        </p:nvSpPr>
        <p:spPr>
          <a:xfrm>
            <a:off x="770442" y="3594334"/>
            <a:ext cx="2336433" cy="4356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Öl- oder Gasheizung</a:t>
            </a:r>
          </a:p>
        </p:txBody>
      </p:sp>
      <p:sp>
        <p:nvSpPr>
          <p:cNvPr id="15" name="Gleichschenkliges Dreieck 14">
            <a:extLst>
              <a:ext uri="{FF2B5EF4-FFF2-40B4-BE49-F238E27FC236}">
                <a16:creationId xmlns:a16="http://schemas.microsoft.com/office/drawing/2014/main" id="{182A0182-BEF9-B26F-9C95-13412BE1197E}"/>
              </a:ext>
            </a:extLst>
          </p:cNvPr>
          <p:cNvSpPr/>
          <p:nvPr/>
        </p:nvSpPr>
        <p:spPr>
          <a:xfrm rot="5400000">
            <a:off x="1998657" y="2578133"/>
            <a:ext cx="2651602" cy="252000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F26F579-FA97-7D45-F144-F98A8F19E690}"/>
              </a:ext>
            </a:extLst>
          </p:cNvPr>
          <p:cNvSpPr txBox="1"/>
          <p:nvPr/>
        </p:nvSpPr>
        <p:spPr>
          <a:xfrm>
            <a:off x="1775954" y="1585513"/>
            <a:ext cx="293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de-DE" sz="3000">
              <a:solidFill>
                <a:srgbClr val="EC6607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D12F313-E83E-E99F-557D-BC4091F31EEE}"/>
              </a:ext>
            </a:extLst>
          </p:cNvPr>
          <p:cNvSpPr txBox="1"/>
          <p:nvPr/>
        </p:nvSpPr>
        <p:spPr>
          <a:xfrm>
            <a:off x="1775954" y="2139813"/>
            <a:ext cx="293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de-DE" sz="3000">
              <a:solidFill>
                <a:srgbClr val="EC6607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54E151D-4BD8-F99E-23EE-4FB5FEEE7EC1}"/>
              </a:ext>
            </a:extLst>
          </p:cNvPr>
          <p:cNvSpPr txBox="1"/>
          <p:nvPr/>
        </p:nvSpPr>
        <p:spPr>
          <a:xfrm>
            <a:off x="1775954" y="2681317"/>
            <a:ext cx="293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de-DE" sz="3000">
              <a:solidFill>
                <a:srgbClr val="EC6607"/>
              </a:solidFill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9C31295-8325-F262-52F4-100739643476}"/>
              </a:ext>
            </a:extLst>
          </p:cNvPr>
          <p:cNvSpPr txBox="1"/>
          <p:nvPr/>
        </p:nvSpPr>
        <p:spPr>
          <a:xfrm>
            <a:off x="1775954" y="3244840"/>
            <a:ext cx="2937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0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de-DE" sz="3000">
              <a:solidFill>
                <a:srgbClr val="EC6607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BD779B-78EF-C990-63A3-CD5FC01FC8DB}"/>
              </a:ext>
            </a:extLst>
          </p:cNvPr>
          <p:cNvSpPr txBox="1">
            <a:spLocks/>
          </p:cNvSpPr>
          <p:nvPr/>
        </p:nvSpPr>
        <p:spPr>
          <a:xfrm>
            <a:off x="761600" y="4220399"/>
            <a:ext cx="2336433" cy="435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Photovoltaik</a:t>
            </a:r>
            <a:endParaRPr lang="de-DE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9665AEE-EB71-0DC3-D834-4A862174C7DE}"/>
              </a:ext>
            </a:extLst>
          </p:cNvPr>
          <p:cNvSpPr txBox="1">
            <a:spLocks/>
          </p:cNvSpPr>
          <p:nvPr/>
        </p:nvSpPr>
        <p:spPr>
          <a:xfrm>
            <a:off x="3568866" y="4048073"/>
            <a:ext cx="4675022" cy="78025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 sz="14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Keine Erfüllungsoption! </a:t>
            </a:r>
            <a:b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 kann nicht angerechnet werden. Auch nicht über einen </a:t>
            </a:r>
            <a:r>
              <a:rPr lang="de-DE" sz="140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Heizstab</a:t>
            </a:r>
            <a:r>
              <a:rPr lang="de-DE" sz="14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 Warmwasser- oder Pufferspeicher.</a:t>
            </a: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454F9FDE-640C-A9E8-4031-3BC2058B9BDA}"/>
              </a:ext>
            </a:extLst>
          </p:cNvPr>
          <p:cNvSpPr/>
          <p:nvPr/>
        </p:nvSpPr>
        <p:spPr>
          <a:xfrm rot="5400000">
            <a:off x="3106517" y="4312057"/>
            <a:ext cx="435600" cy="252284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457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15894F8E-F589-679F-1C41-32D103A2DBB9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Austauschpflichten, Reparatur, Havarie und Härtefälle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891631-70DA-1B59-B19D-652799439E75}"/>
              </a:ext>
            </a:extLst>
          </p:cNvPr>
          <p:cNvSpPr txBox="1"/>
          <p:nvPr/>
        </p:nvSpPr>
        <p:spPr>
          <a:xfrm>
            <a:off x="770017" y="1372235"/>
            <a:ext cx="2085044" cy="4248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E9692E"/>
              </a:buClr>
              <a:buSzPct val="90000"/>
              <a:buFontTx/>
              <a:buNone/>
              <a:tabLst/>
              <a:defRPr/>
            </a:pPr>
            <a:r>
              <a:rPr lang="de-DE" sz="1800" cap="none"/>
              <a:t>Austauschpflicht 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91E8E8-7FFD-0013-53FB-E1AA7F5B9CB5}"/>
              </a:ext>
            </a:extLst>
          </p:cNvPr>
          <p:cNvSpPr txBox="1"/>
          <p:nvPr/>
        </p:nvSpPr>
        <p:spPr>
          <a:xfrm>
            <a:off x="770017" y="1881805"/>
            <a:ext cx="2085044" cy="1530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1">
              <a:tabLst>
                <a:tab pos="182563" algn="l"/>
              </a:tabLst>
            </a:pP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Keine Verschärfung, einzig: </a:t>
            </a: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 betriebene Öl- und Gasheizungen müssen bis 2045 ausgetauscht oder stillgelegt sein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DF15A7-FBC5-B70E-D586-5B1ED5AEE7A0}"/>
              </a:ext>
            </a:extLst>
          </p:cNvPr>
          <p:cNvSpPr txBox="1"/>
          <p:nvPr/>
        </p:nvSpPr>
        <p:spPr>
          <a:xfrm>
            <a:off x="770017" y="3503971"/>
            <a:ext cx="2085044" cy="4248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E9692E"/>
              </a:buClr>
              <a:buSzPct val="90000"/>
              <a:buFontTx/>
              <a:buNone/>
              <a:tabLst/>
              <a:defRPr/>
            </a:pPr>
            <a:r>
              <a:rPr lang="de-DE" sz="1800" cap="none"/>
              <a:t>Heizungsreparatur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97365E-A67C-D4F1-A836-9B4F4DBE48AA}"/>
              </a:ext>
            </a:extLst>
          </p:cNvPr>
          <p:cNvSpPr txBox="1"/>
          <p:nvPr/>
        </p:nvSpPr>
        <p:spPr>
          <a:xfrm>
            <a:off x="770017" y="4013542"/>
            <a:ext cx="2085044" cy="424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1"/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ohne Anforderungen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89791CB-9B8C-5C44-E1A4-7FC0F312BF3F}"/>
              </a:ext>
            </a:extLst>
          </p:cNvPr>
          <p:cNvSpPr txBox="1"/>
          <p:nvPr/>
        </p:nvSpPr>
        <p:spPr>
          <a:xfrm>
            <a:off x="2954740" y="1378102"/>
            <a:ext cx="3487003" cy="4248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E9692E"/>
              </a:buClr>
              <a:buSzPct val="90000"/>
              <a:buFontTx/>
              <a:buNone/>
              <a:tabLst/>
              <a:defRPr/>
            </a:pPr>
            <a:r>
              <a:rPr lang="de-DE" sz="1800" cap="none"/>
              <a:t>Heizungshavarie* 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F32F2EF-F03B-F07A-340B-C174DCB8CE90}"/>
              </a:ext>
            </a:extLst>
          </p:cNvPr>
          <p:cNvSpPr txBox="1"/>
          <p:nvPr/>
        </p:nvSpPr>
        <p:spPr>
          <a:xfrm>
            <a:off x="2954740" y="1881804"/>
            <a:ext cx="3487003" cy="2556537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zu 5 Jahre: Einbau jeder Heizungs-art mögl. (Miete, Gebrauchtgerät)**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Heizung mit 65 % EE muss erst danach vorhanden sein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das Wärmenetzt noch nicht die Anforderungen*** erfüllt oder </a:t>
            </a:r>
            <a:b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Wärmenetz erst in Planung ist (Vertrag mit Netzbetreiber geschlossen), </a:t>
            </a: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beträgt die Frist </a:t>
            </a: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Jahre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E05B970-2F0F-A4D7-AAC9-D913B8EE73CD}"/>
              </a:ext>
            </a:extLst>
          </p:cNvPr>
          <p:cNvSpPr txBox="1"/>
          <p:nvPr/>
        </p:nvSpPr>
        <p:spPr>
          <a:xfrm>
            <a:off x="2855060" y="4555345"/>
            <a:ext cx="5382705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* Fristbeginn: Tag der Beginn der Arbeiten zum Austausch der Heizungsanlage. ** Ein zweiter Havariefall und Heizungstausch verlängert nicht die 5 Jahresfrist. Der erste Tausch ist maßgeblich. Für den Mindestanteil an erneuerbare Energien müssen bei Übergangslösungen steigende Schwellenwerte nicht eingehalten werden.   *** gemäß §71b und §71j    **** Personen, die mind. 6 Monate ununterbrochen einkommensabhängige Sozialleistungen beziehen, werden auf Antrag von der 65 %-EE-Pflicht befreit.</a:t>
            </a:r>
            <a:endParaRPr lang="de-DE" sz="800">
              <a:highlight>
                <a:srgbClr val="FFFF00"/>
              </a:highligh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A7918E1-F887-05A3-FD96-698A6C0A471B}"/>
              </a:ext>
            </a:extLst>
          </p:cNvPr>
          <p:cNvSpPr txBox="1"/>
          <p:nvPr/>
        </p:nvSpPr>
        <p:spPr>
          <a:xfrm>
            <a:off x="6537276" y="1379519"/>
            <a:ext cx="1836707" cy="4248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E9692E"/>
              </a:buClr>
              <a:buSzPct val="90000"/>
              <a:buFontTx/>
              <a:buNone/>
              <a:tabLst/>
              <a:defRPr/>
            </a:pPr>
            <a:r>
              <a:rPr lang="de-DE" sz="1800" cap="none"/>
              <a:t>Härtefälle 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CCBA73-C3A9-7F3D-CA0A-143CDD0D7D23}"/>
              </a:ext>
            </a:extLst>
          </p:cNvPr>
          <p:cNvSpPr txBox="1"/>
          <p:nvPr/>
        </p:nvSpPr>
        <p:spPr>
          <a:xfrm>
            <a:off x="6537278" y="1889089"/>
            <a:ext cx="1836706" cy="2039682"/>
          </a:xfrm>
          <a:prstGeom prst="rect">
            <a:avLst/>
          </a:prstGeom>
          <a:solidFill>
            <a:schemeClr val="bg1"/>
          </a:solidFill>
          <a:ln w="19050">
            <a:solidFill>
              <a:srgbClr val="006577"/>
            </a:solidFill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82563" lvl="1" indent="-182563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Soziale Härten****</a:t>
            </a:r>
          </a:p>
          <a:p>
            <a:pPr marL="182563" lvl="1" indent="-182563"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de-DE" sz="1600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Unbillige Härte (Heizungstausch unwirtschaftlich, gemäß vorgeschriebener Kriterien) </a:t>
            </a:r>
          </a:p>
        </p:txBody>
      </p:sp>
    </p:spTree>
    <p:extLst>
      <p:ext uri="{BB962C8B-B14F-4D97-AF65-F5344CB8AC3E}">
        <p14:creationId xmlns:p14="http://schemas.microsoft.com/office/powerpoint/2010/main" val="3849033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96DEF93-08C7-8EE7-AD69-F8182519D890}"/>
              </a:ext>
            </a:extLst>
          </p:cNvPr>
          <p:cNvGrpSpPr/>
          <p:nvPr/>
        </p:nvGrpSpPr>
        <p:grpSpPr>
          <a:xfrm>
            <a:off x="7837759" y="213030"/>
            <a:ext cx="1159524" cy="981227"/>
            <a:chOff x="1025467" y="3372192"/>
            <a:chExt cx="1159524" cy="981227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7DB43188-D725-089C-63A0-B20CF0A0C54D}"/>
                </a:ext>
              </a:extLst>
            </p:cNvPr>
            <p:cNvSpPr/>
            <p:nvPr/>
          </p:nvSpPr>
          <p:spPr>
            <a:xfrm>
              <a:off x="1052165" y="3498192"/>
              <a:ext cx="1096202" cy="837271"/>
            </a:xfrm>
            <a:prstGeom prst="roundRect">
              <a:avLst/>
            </a:prstGeom>
            <a:solidFill>
              <a:srgbClr val="EC660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147DF0ED-C9FF-009A-B978-ED3F1FB5A49D}"/>
                </a:ext>
              </a:extLst>
            </p:cNvPr>
            <p:cNvSpPr/>
            <p:nvPr/>
          </p:nvSpPr>
          <p:spPr>
            <a:xfrm>
              <a:off x="1052165" y="3886292"/>
              <a:ext cx="1096202" cy="4491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4EE70C8-A65D-03CE-99CE-D9DA12F11894}"/>
                </a:ext>
              </a:extLst>
            </p:cNvPr>
            <p:cNvSpPr/>
            <p:nvPr/>
          </p:nvSpPr>
          <p:spPr>
            <a:xfrm>
              <a:off x="1052165" y="3813545"/>
              <a:ext cx="1096202" cy="377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EF74881D-34B6-874F-06FD-E36D40741879}"/>
                </a:ext>
              </a:extLst>
            </p:cNvPr>
            <p:cNvSpPr/>
            <p:nvPr/>
          </p:nvSpPr>
          <p:spPr>
            <a:xfrm>
              <a:off x="1289949" y="3537614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4C15D07D-541D-65D1-3312-E8CE342A23D9}"/>
                </a:ext>
              </a:extLst>
            </p:cNvPr>
            <p:cNvCxnSpPr>
              <a:cxnSpLocks/>
            </p:cNvCxnSpPr>
            <p:nvPr/>
          </p:nvCxnSpPr>
          <p:spPr>
            <a:xfrm>
              <a:off x="1380529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772724BC-D348-EA31-5059-B4518CB5AB8C}"/>
                </a:ext>
              </a:extLst>
            </p:cNvPr>
            <p:cNvSpPr/>
            <p:nvPr/>
          </p:nvSpPr>
          <p:spPr>
            <a:xfrm>
              <a:off x="1738966" y="3534192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4B73E7B-3541-D80A-D720-F1A2AB36D270}"/>
                </a:ext>
              </a:extLst>
            </p:cNvPr>
            <p:cNvCxnSpPr>
              <a:cxnSpLocks/>
            </p:cNvCxnSpPr>
            <p:nvPr/>
          </p:nvCxnSpPr>
          <p:spPr>
            <a:xfrm>
              <a:off x="1832053" y="3372192"/>
              <a:ext cx="0" cy="252000"/>
            </a:xfrm>
            <a:prstGeom prst="line">
              <a:avLst/>
            </a:prstGeom>
            <a:ln w="13652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FA0DDB8B-142D-B22B-0D89-63C4984AE78D}"/>
                </a:ext>
              </a:extLst>
            </p:cNvPr>
            <p:cNvSpPr txBox="1"/>
            <p:nvPr/>
          </p:nvSpPr>
          <p:spPr>
            <a:xfrm>
              <a:off x="1025467" y="3830199"/>
              <a:ext cx="1159524" cy="523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de-DE" sz="1400" b="1">
                  <a:latin typeface="Calibri" panose="020F0502020204030204" pitchFamily="34" charset="0"/>
                  <a:cs typeface="Calibri" panose="020F0502020204030204" pitchFamily="34" charset="0"/>
                </a:rPr>
                <a:t>30.06.2026 / 30.06.2028</a:t>
              </a:r>
            </a:p>
          </p:txBody>
        </p:sp>
      </p:grpSp>
      <p:sp>
        <p:nvSpPr>
          <p:cNvPr id="33" name="Titel 2">
            <a:extLst>
              <a:ext uri="{FF2B5EF4-FFF2-40B4-BE49-F238E27FC236}">
                <a16:creationId xmlns:a16="http://schemas.microsoft.com/office/drawing/2014/main" id="{69E80403-1C87-1417-9C7F-190C846F4C8C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Fristen zur Umsetzung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3D9A1E-C1A4-AC45-BFB5-5351922E4FE7}"/>
              </a:ext>
            </a:extLst>
          </p:cNvPr>
          <p:cNvSpPr txBox="1">
            <a:spLocks/>
          </p:cNvSpPr>
          <p:nvPr/>
        </p:nvSpPr>
        <p:spPr>
          <a:xfrm>
            <a:off x="756000" y="1285293"/>
            <a:ext cx="6370889" cy="699285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Einzelheizungen: bei Defekt </a:t>
            </a:r>
            <a:r>
              <a:rPr lang="de-DE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Jahre </a:t>
            </a:r>
            <a:r>
              <a:rPr lang="de-DE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Übergangszeit</a:t>
            </a:r>
            <a:br>
              <a:rPr lang="de-DE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(z.B. fossiles Mietgerät einbauen)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F437BD-34D4-9ABF-F775-2958FE67956A}"/>
              </a:ext>
            </a:extLst>
          </p:cNvPr>
          <p:cNvSpPr txBox="1"/>
          <p:nvPr/>
        </p:nvSpPr>
        <p:spPr>
          <a:xfrm>
            <a:off x="2148141" y="2924362"/>
            <a:ext cx="4978748" cy="15120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lIns="108000" tIns="72000" rIns="36000" bIns="72000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Bei Etagenheizungen: bei Defekt </a:t>
            </a:r>
            <a:r>
              <a:rPr lang="de-DE" b="1">
                <a:solidFill>
                  <a:schemeClr val="bg1"/>
                </a:solidFill>
                <a:latin typeface="Calibri"/>
                <a:cs typeface="Calibri"/>
              </a:rPr>
              <a:t>5 Jahre </a:t>
            </a: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zur Entscheidung, ob Umbau auf zentrales System (Wärmenetz/Einzelheizung) oder dezentral </a:t>
            </a:r>
            <a:br>
              <a:rPr lang="de-DE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(z.B. Klimageräte).</a:t>
            </a:r>
            <a:br>
              <a:rPr lang="de-DE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Zentral: Weitere </a:t>
            </a:r>
            <a:r>
              <a:rPr lang="de-DE" b="1">
                <a:solidFill>
                  <a:schemeClr val="bg1"/>
                </a:solidFill>
                <a:latin typeface="Calibri"/>
                <a:cs typeface="Calibri"/>
              </a:rPr>
              <a:t>8 Jahre </a:t>
            </a:r>
            <a:r>
              <a:rPr lang="de-DE">
                <a:solidFill>
                  <a:schemeClr val="bg1"/>
                </a:solidFill>
                <a:latin typeface="Calibri"/>
                <a:cs typeface="Calibri"/>
              </a:rPr>
              <a:t>Zeit bis zur Umsetzung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57A6E2-C7D0-30A1-4DBD-F60F64D5C399}"/>
              </a:ext>
            </a:extLst>
          </p:cNvPr>
          <p:cNvSpPr txBox="1"/>
          <p:nvPr/>
        </p:nvSpPr>
        <p:spPr>
          <a:xfrm>
            <a:off x="1230291" y="4928056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C5566B1-F2D0-D6AB-68FC-1935B3188720}"/>
              </a:ext>
            </a:extLst>
          </p:cNvPr>
          <p:cNvSpPr txBox="1">
            <a:spLocks/>
          </p:cNvSpPr>
          <p:nvPr/>
        </p:nvSpPr>
        <p:spPr>
          <a:xfrm>
            <a:off x="756000" y="2076432"/>
            <a:ext cx="6370889" cy="774364"/>
          </a:xfrm>
          <a:prstGeom prst="rect">
            <a:avLst/>
          </a:prstGeom>
          <a:solidFill>
            <a:srgbClr val="95C4D4"/>
          </a:solidFill>
          <a:ln w="19050">
            <a:solidFill>
              <a:srgbClr val="95C4D4"/>
            </a:solidFill>
          </a:ln>
        </p:spPr>
        <p:txBody>
          <a:bodyPr wrap="square" lIns="91440" tIns="45720" rIns="36000" bIns="45720" rtlCol="0" anchor="ctr">
            <a:noAutofit/>
          </a:bodyPr>
          <a:lstStyle/>
          <a:p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Wärmenetzanschluss: bei Defekt bis zu 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10 Jahre 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Übergangszeit (z.B. fossiles Mietgerät einbauen)</a:t>
            </a:r>
          </a:p>
        </p:txBody>
      </p:sp>
      <p:pic>
        <p:nvPicPr>
          <p:cNvPr id="10" name="Grafik 9" descr="Ein Bild, das Text, Screenshot, Haus, Design enthält.&#10;&#10;Automatisch generierte Beschreibung">
            <a:extLst>
              <a:ext uri="{FF2B5EF4-FFF2-40B4-BE49-F238E27FC236}">
                <a16:creationId xmlns:a16="http://schemas.microsoft.com/office/drawing/2014/main" id="{35E01B9F-BB00-63C1-0E3D-BC98F85C00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15352" r="66552" b="33397"/>
          <a:stretch/>
        </p:blipFill>
        <p:spPr>
          <a:xfrm>
            <a:off x="756000" y="2924362"/>
            <a:ext cx="1291749" cy="1512000"/>
          </a:xfrm>
          <a:prstGeom prst="rect">
            <a:avLst/>
          </a:prstGeom>
        </p:spPr>
      </p:pic>
      <p:pic>
        <p:nvPicPr>
          <p:cNvPr id="11" name="Grafik 10" descr="Ein Bild, das Text, Screenshot, Haus, Design enthält.&#10;&#10;Automatisch generierte Beschreibung">
            <a:extLst>
              <a:ext uri="{FF2B5EF4-FFF2-40B4-BE49-F238E27FC236}">
                <a16:creationId xmlns:a16="http://schemas.microsoft.com/office/drawing/2014/main" id="{19150E01-EC76-B54F-B1D3-F4EF6E65C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1" t="15554" r="2789" b="32993"/>
          <a:stretch/>
        </p:blipFill>
        <p:spPr>
          <a:xfrm>
            <a:off x="7227281" y="2924362"/>
            <a:ext cx="1257034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2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E34873AF-828E-1743-7E07-D1A56FD2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93" y="21231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tabLst>
                <a:tab pos="1074738" algn="l"/>
              </a:tabLst>
            </a:pPr>
            <a:r>
              <a:rPr lang="de-DE" sz="3600" dirty="0">
                <a:latin typeface="Calibri" pitchFamily="-102" charset="0"/>
                <a:ea typeface="Open Sans Light" pitchFamily="-102" charset="0"/>
              </a:rPr>
              <a:t>3. Fazit</a:t>
            </a:r>
          </a:p>
        </p:txBody>
      </p:sp>
    </p:spTree>
    <p:extLst>
      <p:ext uri="{BB962C8B-B14F-4D97-AF65-F5344CB8AC3E}">
        <p14:creationId xmlns:p14="http://schemas.microsoft.com/office/powerpoint/2010/main" val="2198542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4">
            <a:extLst>
              <a:ext uri="{FF2B5EF4-FFF2-40B4-BE49-F238E27FC236}">
                <a16:creationId xmlns:a16="http://schemas.microsoft.com/office/drawing/2014/main" id="{47B53065-F453-0330-BC28-33A34283445F}"/>
              </a:ext>
            </a:extLst>
          </p:cNvPr>
          <p:cNvSpPr/>
          <p:nvPr/>
        </p:nvSpPr>
        <p:spPr>
          <a:xfrm>
            <a:off x="1008735" y="1375679"/>
            <a:ext cx="5702400" cy="3012130"/>
          </a:xfrm>
          <a:prstGeom prst="roundRect">
            <a:avLst>
              <a:gd name="adj" fmla="val 11155"/>
            </a:avLst>
          </a:prstGeom>
          <a:solidFill>
            <a:schemeClr val="bg1"/>
          </a:solidFill>
          <a:ln>
            <a:solidFill>
              <a:srgbClr val="498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E43BFC-F451-CB0F-4D06-A7E21DABDA71}"/>
              </a:ext>
            </a:extLst>
          </p:cNvPr>
          <p:cNvSpPr txBox="1"/>
          <p:nvPr/>
        </p:nvSpPr>
        <p:spPr>
          <a:xfrm>
            <a:off x="1155869" y="1525487"/>
            <a:ext cx="5555266" cy="286232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20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Energetisch sanieren </a:t>
            </a:r>
            <a:r>
              <a:rPr lang="de-DE" sz="20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das Haus auf erneuerbare Energie ausrichten </a:t>
            </a:r>
            <a:r>
              <a:rPr lang="de-DE" sz="20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macht Sinn.</a:t>
            </a: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20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GEG 2024 ist komplex</a:t>
            </a:r>
            <a:br>
              <a:rPr lang="de-DE" sz="20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einfachen, klaren Blick behalten!</a:t>
            </a:r>
            <a:endParaRPr lang="de-DE" sz="200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20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Gesetzliche Vorgaben sind kein nachhaltiger Maßstab – lieber gleich richtig machen!</a:t>
            </a:r>
            <a:br>
              <a:rPr lang="de-DE" sz="20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 dem GEG ist vor dem GEG, denn die Klimaziele werden nicht erreicht.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7A8B7F0-00D8-AFD7-E100-DC2D75889C9A}"/>
              </a:ext>
            </a:extLst>
          </p:cNvPr>
          <p:cNvGrpSpPr/>
          <p:nvPr/>
        </p:nvGrpSpPr>
        <p:grpSpPr>
          <a:xfrm rot="16200000">
            <a:off x="398891" y="2664433"/>
            <a:ext cx="972038" cy="470875"/>
            <a:chOff x="3984056" y="1456398"/>
            <a:chExt cx="972038" cy="470875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3126322D-1417-50A7-9307-F494AF8BB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4056" y="1731076"/>
              <a:ext cx="972038" cy="196197"/>
            </a:xfrm>
            <a:prstGeom prst="roundRect">
              <a:avLst/>
            </a:prstGeom>
            <a:solidFill>
              <a:srgbClr val="348098"/>
            </a:solidFill>
            <a:ln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Kreis: nicht ausgefüllt 7">
              <a:extLst>
                <a:ext uri="{FF2B5EF4-FFF2-40B4-BE49-F238E27FC236}">
                  <a16:creationId xmlns:a16="http://schemas.microsoft.com/office/drawing/2014/main" id="{2C484BF0-70EF-8348-B03E-F6B4E915E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6578" y="1456398"/>
              <a:ext cx="371673" cy="360219"/>
            </a:xfrm>
            <a:prstGeom prst="donut">
              <a:avLst>
                <a:gd name="adj" fmla="val 33806"/>
              </a:avLst>
            </a:prstGeom>
            <a:solidFill>
              <a:srgbClr val="348098"/>
            </a:solidFill>
            <a:ln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" name="Titel 2">
            <a:extLst>
              <a:ext uri="{FF2B5EF4-FFF2-40B4-BE49-F238E27FC236}">
                <a16:creationId xmlns:a16="http://schemas.microsoft.com/office/drawing/2014/main" id="{BDFAD2EE-BFA1-4077-8E30-2B1227CED714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Fossile Energieträger ohne Zukunft </a:t>
            </a:r>
            <a:endParaRPr lang="id-ID" sz="1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6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E34873AF-828E-1743-7E07-D1A56FD2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93" y="2123106"/>
            <a:ext cx="7186613" cy="998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tabLst>
                <a:tab pos="1074738" algn="l"/>
              </a:tabLst>
            </a:pPr>
            <a:r>
              <a:rPr lang="de-DE" sz="3600">
                <a:latin typeface="Calibri" pitchFamily="-102" charset="0"/>
                <a:ea typeface="Open Sans Light" pitchFamily="-102" charset="0"/>
              </a:rPr>
              <a:t>1. </a:t>
            </a:r>
            <a:r>
              <a:rPr lang="de-DE" sz="3600">
                <a:latin typeface="Calibri" panose="020F0502020204030204" pitchFamily="34" charset="0"/>
              </a:rPr>
              <a:t>Meilenstein: mit EE-fit zum zukunftsfähigen Gebäude</a:t>
            </a:r>
            <a:endParaRPr lang="de-DE" sz="3600">
              <a:latin typeface="Calibri" pitchFamily="-102" charset="0"/>
              <a:ea typeface="Open Sans Light" pitchFamily="-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26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4135156" y="1466933"/>
            <a:ext cx="4320000" cy="1566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-102" charset="-128"/>
                <a:cs typeface="ＭＳ Ｐゴシック" pitchFamily="-102" charset="-128"/>
              </a:rPr>
              <a:t>Packen wir‘s an</a:t>
            </a:r>
          </a:p>
        </p:txBody>
      </p:sp>
      <p:pic>
        <p:nvPicPr>
          <p:cNvPr id="3" name="Grafik 2" descr="Ein Bild, das Schrift, Logo, Symbol, Grafiken enthält.&#10;&#10;Automatisch generierte Beschreibung">
            <a:extLst>
              <a:ext uri="{FF2B5EF4-FFF2-40B4-BE49-F238E27FC236}">
                <a16:creationId xmlns:a16="http://schemas.microsoft.com/office/drawing/2014/main" id="{ACFDEE55-CBF7-206E-A137-D90DB153D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25" y="3548175"/>
            <a:ext cx="958934" cy="43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2B28D3-445C-B322-E14B-7AD79573B33A}"/>
              </a:ext>
            </a:extLst>
          </p:cNvPr>
          <p:cNvSpPr/>
          <p:nvPr/>
        </p:nvSpPr>
        <p:spPr>
          <a:xfrm>
            <a:off x="2557464" y="3495898"/>
            <a:ext cx="1050131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Schrift, Logo, Grafiken, Text enthält.&#10;&#10;Automatisch generierte Beschreibung">
            <a:extLst>
              <a:ext uri="{FF2B5EF4-FFF2-40B4-BE49-F238E27FC236}">
                <a16:creationId xmlns:a16="http://schemas.microsoft.com/office/drawing/2014/main" id="{F28377D0-E98C-E11B-D34D-5264EF463B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154" y="3674489"/>
            <a:ext cx="1161073" cy="25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 txBox="1">
            <a:spLocks/>
          </p:cNvSpPr>
          <p:nvPr/>
        </p:nvSpPr>
        <p:spPr>
          <a:xfrm>
            <a:off x="608459" y="406800"/>
            <a:ext cx="78803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Fossile Energieträger ohne Zukunft </a:t>
            </a:r>
            <a:endParaRPr lang="id-ID" sz="16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" name="Abgerundetes Rechteck 14">
            <a:extLst>
              <a:ext uri="{FF2B5EF4-FFF2-40B4-BE49-F238E27FC236}">
                <a16:creationId xmlns:a16="http://schemas.microsoft.com/office/drawing/2014/main" id="{47B53065-F453-0330-BC28-33A34283445F}"/>
              </a:ext>
            </a:extLst>
          </p:cNvPr>
          <p:cNvSpPr/>
          <p:nvPr/>
        </p:nvSpPr>
        <p:spPr>
          <a:xfrm>
            <a:off x="732283" y="1460743"/>
            <a:ext cx="5702400" cy="2895985"/>
          </a:xfrm>
          <a:prstGeom prst="roundRect">
            <a:avLst>
              <a:gd name="adj" fmla="val 11155"/>
            </a:avLst>
          </a:prstGeom>
          <a:solidFill>
            <a:schemeClr val="bg1"/>
          </a:solidFill>
          <a:ln>
            <a:solidFill>
              <a:srgbClr val="498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E43BFC-F451-CB0F-4D06-A7E21DABDA71}"/>
              </a:ext>
            </a:extLst>
          </p:cNvPr>
          <p:cNvSpPr txBox="1"/>
          <p:nvPr/>
        </p:nvSpPr>
        <p:spPr>
          <a:xfrm>
            <a:off x="833181" y="1748324"/>
            <a:ext cx="5408131" cy="236988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fossile Energieträger verändern das Klima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zerstören unsere Lebensgrundlage und sorgen für unabsehbare Risiken </a:t>
            </a: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fossile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Energiepreise immer unsicherer 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Schwankungen im letzten Jahr zeigen die Unkalkulierbarkeit der Preis-entwicklungen und Abhängigkeit von politischen Ausgleichsmaßnahmen</a:t>
            </a:r>
          </a:p>
          <a:p>
            <a:pPr marL="285750" indent="-285750">
              <a:spcAft>
                <a:spcPts val="1200"/>
              </a:spcAft>
              <a:buClr>
                <a:srgbClr val="EC6607"/>
              </a:buClr>
              <a:buFont typeface="Wingdings" panose="05000000000000000000" pitchFamily="2" charset="2"/>
              <a:buChar char="§"/>
            </a:pP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lokale, erneuerbare Energie 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1600" b="1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Effizienzsteigerung</a:t>
            </a:r>
            <a:r>
              <a:rPr lang="de-DE"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machen unabhängiger von Energieimporten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7A8B7F0-00D8-AFD7-E100-DC2D75889C9A}"/>
              </a:ext>
            </a:extLst>
          </p:cNvPr>
          <p:cNvGrpSpPr/>
          <p:nvPr/>
        </p:nvGrpSpPr>
        <p:grpSpPr>
          <a:xfrm>
            <a:off x="3097464" y="1087967"/>
            <a:ext cx="972038" cy="470875"/>
            <a:chOff x="3984056" y="1456398"/>
            <a:chExt cx="972038" cy="470875"/>
          </a:xfrm>
        </p:grpSpPr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3126322D-1417-50A7-9307-F494AF8BB4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4056" y="1731076"/>
              <a:ext cx="972038" cy="196197"/>
            </a:xfrm>
            <a:prstGeom prst="roundRect">
              <a:avLst/>
            </a:prstGeom>
            <a:solidFill>
              <a:srgbClr val="348098"/>
            </a:solidFill>
            <a:ln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Kreis: nicht ausgefüllt 7">
              <a:extLst>
                <a:ext uri="{FF2B5EF4-FFF2-40B4-BE49-F238E27FC236}">
                  <a16:creationId xmlns:a16="http://schemas.microsoft.com/office/drawing/2014/main" id="{2C484BF0-70EF-8348-B03E-F6B4E915E3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6578" y="1456398"/>
              <a:ext cx="371673" cy="360219"/>
            </a:xfrm>
            <a:prstGeom prst="donut">
              <a:avLst>
                <a:gd name="adj" fmla="val 33806"/>
              </a:avLst>
            </a:prstGeom>
            <a:solidFill>
              <a:srgbClr val="348098"/>
            </a:solidFill>
            <a:ln>
              <a:solidFill>
                <a:srgbClr val="3480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49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Text, Clipart, Design enthält.&#10;&#10;Automatisch generierte Beschreibung">
            <a:extLst>
              <a:ext uri="{FF2B5EF4-FFF2-40B4-BE49-F238E27FC236}">
                <a16:creationId xmlns:a16="http://schemas.microsoft.com/office/drawing/2014/main" id="{367F4588-59DA-27A4-A09C-DE084A909B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1" y="1638000"/>
            <a:ext cx="4659756" cy="298075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5391F17-F7ED-0EE9-5B0A-E11CD2D4868D}"/>
              </a:ext>
            </a:extLst>
          </p:cNvPr>
          <p:cNvSpPr txBox="1"/>
          <p:nvPr/>
        </p:nvSpPr>
        <p:spPr>
          <a:xfrm>
            <a:off x="5540798" y="3520097"/>
            <a:ext cx="3315202" cy="116955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Aft>
                <a:spcPts val="12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Öl- und Gasheizung durch Wärme-</a:t>
            </a:r>
            <a:b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pumpe ersetzen oder Gebäude an </a:t>
            </a:r>
            <a:b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 Wärmenetz anschließen. Schlechteste Heizkörper austauschen und hydraulischen Abgleich nach Verfahren B durchführen.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6EB3480-85B9-5412-8195-145BD2B7E6B6}"/>
              </a:ext>
            </a:extLst>
          </p:cNvPr>
          <p:cNvSpPr txBox="1"/>
          <p:nvPr/>
        </p:nvSpPr>
        <p:spPr>
          <a:xfrm>
            <a:off x="5540798" y="1563830"/>
            <a:ext cx="3403910" cy="189282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Aft>
                <a:spcPts val="6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Je nach Gebäude kommen unter-     </a:t>
            </a:r>
            <a:b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schiedliche Maßnahmen in Frage, </a:t>
            </a:r>
            <a:b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um EE-fit zu werden. Drei Beispiele:</a:t>
            </a:r>
          </a:p>
          <a:p>
            <a:pPr>
              <a:spcAft>
                <a:spcPts val="6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Dach dämmen &amp; Photovoltaik installieren </a:t>
            </a:r>
            <a:r>
              <a:rPr lang="de-DE" sz="1400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br>
              <a:rPr lang="de-DE" sz="1400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Fassade dämmen &amp; Fenster erneuern </a:t>
            </a:r>
            <a:r>
              <a:rPr lang="de-DE" sz="1400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br>
              <a:rPr lang="de-DE" sz="1400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Kellerdecke dämmen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Zukunftsfähige Gebäude sind EE-fit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Der entscheidende Faktor: Heizen bei niedrigen Vorlauftemperaturen ermöglichen („NT-</a:t>
            </a:r>
            <a:r>
              <a:rPr lang="de-DE" sz="200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ready</a:t>
            </a: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“)</a:t>
            </a:r>
            <a:endParaRPr lang="id-ID" sz="2000">
              <a:solidFill>
                <a:srgbClr val="FF0000"/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0A832C-3553-34CA-7FF5-BB03902B33E6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E20D642-D4C9-C7D5-BA8C-6D69132D8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561" y="1638000"/>
            <a:ext cx="468000" cy="47255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6BBDC2-CFCF-7387-EF5B-EDBA66DA1CF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561" y="3507266"/>
            <a:ext cx="468000" cy="4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266C80AA-675A-C8A9-FD5D-81070F03E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00" y="1638000"/>
            <a:ext cx="4894593" cy="2926912"/>
          </a:xfrm>
          <a:prstGeom prst="rect">
            <a:avLst/>
          </a:prstGeom>
        </p:spPr>
      </p:pic>
      <p:sp>
        <p:nvSpPr>
          <p:cNvPr id="4" name="Titel 2"/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Für jedes Haus gibt es einen Weg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cs typeface="Calibri" pitchFamily="-102" charset="0"/>
              </a:rPr>
              <a:t>Drei Beispielgebäude für einen individuellen, schrittweisen Sanierungspfad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endParaRPr lang="de-DE" sz="32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BD81DC-0A87-713F-2A3F-B160F635586B}"/>
              </a:ext>
            </a:extLst>
          </p:cNvPr>
          <p:cNvSpPr txBox="1"/>
          <p:nvPr/>
        </p:nvSpPr>
        <p:spPr>
          <a:xfrm>
            <a:off x="1179491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624439-361E-E7E3-97E3-1D335B81EAEF}"/>
              </a:ext>
            </a:extLst>
          </p:cNvPr>
          <p:cNvSpPr txBox="1"/>
          <p:nvPr/>
        </p:nvSpPr>
        <p:spPr>
          <a:xfrm>
            <a:off x="6289804" y="1592457"/>
            <a:ext cx="1991041" cy="52322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Aft>
                <a:spcPts val="6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Dach dämmen &amp; Photovoltaik installieren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C277E00-9243-A85C-12A6-B9BC71BBE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964" y="2203786"/>
            <a:ext cx="468000" cy="4647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AD71A1-57E3-7A2E-C9A7-1D8B51CE1A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964" y="3330685"/>
            <a:ext cx="468000" cy="4647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2EF972B-40BD-5C93-19C3-23D1A1BB60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964" y="1637913"/>
            <a:ext cx="468000" cy="46476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115AB11-9B2A-59E8-6C0E-18E72CC0C5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964" y="2769659"/>
            <a:ext cx="468000" cy="46476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ADEDFA8-8C3A-558B-1706-9AF5F3F2EBB2}"/>
              </a:ext>
            </a:extLst>
          </p:cNvPr>
          <p:cNvSpPr txBox="1"/>
          <p:nvPr/>
        </p:nvSpPr>
        <p:spPr>
          <a:xfrm>
            <a:off x="6289804" y="2161284"/>
            <a:ext cx="1991041" cy="52322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Aft>
                <a:spcPts val="6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Fassade dämmen &amp; Fenster erneuern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FA8286A-6543-F644-504B-C0B13B7A034E}"/>
              </a:ext>
            </a:extLst>
          </p:cNvPr>
          <p:cNvSpPr txBox="1"/>
          <p:nvPr/>
        </p:nvSpPr>
        <p:spPr>
          <a:xfrm>
            <a:off x="6289804" y="2845811"/>
            <a:ext cx="1991041" cy="307777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Aft>
                <a:spcPts val="6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Kellerdecke dämmen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01C244-3D7C-50F6-9D33-29D0807E9BD5}"/>
              </a:ext>
            </a:extLst>
          </p:cNvPr>
          <p:cNvSpPr txBox="1"/>
          <p:nvPr/>
        </p:nvSpPr>
        <p:spPr>
          <a:xfrm>
            <a:off x="5775964" y="3302333"/>
            <a:ext cx="3247534" cy="138499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>
              <a:spcAft>
                <a:spcPts val="600"/>
              </a:spcAft>
              <a:buClr>
                <a:srgbClr val="EC6607"/>
              </a:buClr>
            </a:pP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Öl- oder Gasheizung durch Wärme-</a:t>
            </a:r>
            <a:b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pumpe ersetzen oder Gebäude an ein Wärmenetz anschließen. Ggf. Heiz-körper austauschen / durch Flächen-heizung ersetzen und hydraulischen Abgleich nach Verfahren B durchführen.  </a:t>
            </a:r>
          </a:p>
        </p:txBody>
      </p:sp>
    </p:spTree>
    <p:extLst>
      <p:ext uri="{BB962C8B-B14F-4D97-AF65-F5344CB8AC3E}">
        <p14:creationId xmlns:p14="http://schemas.microsoft.com/office/powerpoint/2010/main" val="339759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F4176024-B650-6E02-28C7-234B521D74C0}"/>
              </a:ext>
            </a:extLst>
          </p:cNvPr>
          <p:cNvGraphicFramePr/>
          <p:nvPr/>
        </p:nvGraphicFramePr>
        <p:xfrm>
          <a:off x="1083563" y="883895"/>
          <a:ext cx="4866804" cy="329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FC684F6-3D2A-4C54-D78C-4373B27072C7}"/>
              </a:ext>
            </a:extLst>
          </p:cNvPr>
          <p:cNvSpPr txBox="1"/>
          <p:nvPr/>
        </p:nvSpPr>
        <p:spPr>
          <a:xfrm>
            <a:off x="545485" y="1156738"/>
            <a:ext cx="170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Erneuerbare </a:t>
            </a:r>
            <a:br>
              <a:rPr lang="de-DE" sz="1200" b="1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b="1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Energien</a:t>
            </a:r>
            <a:endParaRPr lang="de-DE" sz="1200">
              <a:solidFill>
                <a:srgbClr val="399E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7B8FBF6-0329-92E6-7292-99362D990D7A}"/>
              </a:ext>
            </a:extLst>
          </p:cNvPr>
          <p:cNvCxnSpPr/>
          <p:nvPr/>
        </p:nvCxnSpPr>
        <p:spPr>
          <a:xfrm>
            <a:off x="611200" y="1377108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91F787C-FBEB-9C97-0417-521E0F7D74F0}"/>
              </a:ext>
            </a:extLst>
          </p:cNvPr>
          <p:cNvCxnSpPr/>
          <p:nvPr/>
        </p:nvCxnSpPr>
        <p:spPr>
          <a:xfrm>
            <a:off x="611200" y="2829624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01051CA-5917-FB26-C47B-1EAE71486D93}"/>
              </a:ext>
            </a:extLst>
          </p:cNvPr>
          <p:cNvSpPr txBox="1"/>
          <p:nvPr/>
        </p:nvSpPr>
        <p:spPr>
          <a:xfrm>
            <a:off x="4899859" y="1163142"/>
            <a:ext cx="1708604" cy="461665"/>
          </a:xfrm>
          <a:prstGeom prst="rect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12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Energieeinsparungen </a:t>
            </a:r>
          </a:p>
          <a:p>
            <a:pPr algn="r"/>
            <a:r>
              <a:rPr lang="de-DE" sz="1200" b="1">
                <a:solidFill>
                  <a:srgbClr val="EC66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 Effizienzgewinn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7CEF6F8-B6FE-F3AC-D99C-FC1804B64870}"/>
              </a:ext>
            </a:extLst>
          </p:cNvPr>
          <p:cNvCxnSpPr/>
          <p:nvPr/>
        </p:nvCxnSpPr>
        <p:spPr>
          <a:xfrm>
            <a:off x="4965576" y="1599190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444A7F3A-83E2-ABAD-EBC5-3ECE7FFC070E}"/>
              </a:ext>
            </a:extLst>
          </p:cNvPr>
          <p:cNvSpPr txBox="1"/>
          <p:nvPr/>
        </p:nvSpPr>
        <p:spPr>
          <a:xfrm>
            <a:off x="4899859" y="1944028"/>
            <a:ext cx="1708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SynFuels</a:t>
            </a:r>
          </a:p>
          <a:p>
            <a:pPr algn="r"/>
            <a:r>
              <a:rPr lang="de-DE" sz="900">
                <a:solidFill>
                  <a:srgbClr val="3480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Größenordnung 0-5%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E2405E7-A142-D3F1-0E9F-72FDC7127AA7}"/>
              </a:ext>
            </a:extLst>
          </p:cNvPr>
          <p:cNvCxnSpPr/>
          <p:nvPr/>
        </p:nvCxnSpPr>
        <p:spPr>
          <a:xfrm>
            <a:off x="4965576" y="2321706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6661D4BB-008D-2352-F8AA-A96BCD7EC472}"/>
              </a:ext>
            </a:extLst>
          </p:cNvPr>
          <p:cNvSpPr txBox="1"/>
          <p:nvPr/>
        </p:nvSpPr>
        <p:spPr>
          <a:xfrm>
            <a:off x="4899860" y="2677829"/>
            <a:ext cx="1708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12142EA-87CD-592E-A024-8DA1BB7C3D99}"/>
              </a:ext>
            </a:extLst>
          </p:cNvPr>
          <p:cNvCxnSpPr/>
          <p:nvPr/>
        </p:nvCxnSpPr>
        <p:spPr>
          <a:xfrm>
            <a:off x="4965576" y="2901282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7202FC4-047F-5E9E-D33E-F69202B41DA0}"/>
              </a:ext>
            </a:extLst>
          </p:cNvPr>
          <p:cNvSpPr txBox="1"/>
          <p:nvPr/>
        </p:nvSpPr>
        <p:spPr>
          <a:xfrm>
            <a:off x="4912437" y="2301885"/>
            <a:ext cx="1708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>
                <a:solidFill>
                  <a:srgbClr val="A19C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Hybridheizungen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ECF9F33-9AAF-7D70-C13E-F51BF3A2E3DA}"/>
              </a:ext>
            </a:extLst>
          </p:cNvPr>
          <p:cNvCxnSpPr/>
          <p:nvPr/>
        </p:nvCxnSpPr>
        <p:spPr>
          <a:xfrm>
            <a:off x="4965576" y="2550520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F97A681-A8AF-9BB9-096A-20BD5042F8FA}"/>
              </a:ext>
            </a:extLst>
          </p:cNvPr>
          <p:cNvSpPr txBox="1"/>
          <p:nvPr/>
        </p:nvSpPr>
        <p:spPr>
          <a:xfrm>
            <a:off x="4899861" y="3100547"/>
            <a:ext cx="1708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Wärmepumpen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BCAED12-D6E4-31F3-DADA-556046D54E0E}"/>
              </a:ext>
            </a:extLst>
          </p:cNvPr>
          <p:cNvCxnSpPr/>
          <p:nvPr/>
        </p:nvCxnSpPr>
        <p:spPr>
          <a:xfrm>
            <a:off x="4965576" y="3335082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9A4F946-33A6-0E6C-FEB8-D67312AB9F75}"/>
              </a:ext>
            </a:extLst>
          </p:cNvPr>
          <p:cNvSpPr txBox="1"/>
          <p:nvPr/>
        </p:nvSpPr>
        <p:spPr>
          <a:xfrm>
            <a:off x="4899858" y="3448694"/>
            <a:ext cx="17086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Wärmenetze</a:t>
            </a:r>
          </a:p>
          <a:p>
            <a:pPr algn="r"/>
            <a:r>
              <a:rPr lang="de-DE" sz="900">
                <a:solidFill>
                  <a:srgbClr val="399E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(Abwärme/Fernwärme usw.)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B4F6F18-A5E9-C0CF-B286-745F9A1CA564}"/>
              </a:ext>
            </a:extLst>
          </p:cNvPr>
          <p:cNvCxnSpPr/>
          <p:nvPr/>
        </p:nvCxnSpPr>
        <p:spPr>
          <a:xfrm>
            <a:off x="4965576" y="3841010"/>
            <a:ext cx="1642889" cy="0"/>
          </a:xfrm>
          <a:prstGeom prst="line">
            <a:avLst/>
          </a:prstGeom>
          <a:ln w="19050">
            <a:solidFill>
              <a:srgbClr val="EC6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ED2AF8E1-EF6E-909C-06FC-17037E4171F8}"/>
              </a:ext>
            </a:extLst>
          </p:cNvPr>
          <p:cNvSpPr txBox="1"/>
          <p:nvPr/>
        </p:nvSpPr>
        <p:spPr>
          <a:xfrm>
            <a:off x="545485" y="2575694"/>
            <a:ext cx="1708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5652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Fossile Heizungen</a:t>
            </a:r>
            <a:endParaRPr lang="de-DE" sz="1200">
              <a:solidFill>
                <a:srgbClr val="56524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0B4E71B-CF67-5A06-1290-CA6AAF4004E2}"/>
              </a:ext>
            </a:extLst>
          </p:cNvPr>
          <p:cNvSpPr txBox="1"/>
          <p:nvPr/>
        </p:nvSpPr>
        <p:spPr>
          <a:xfrm>
            <a:off x="1935308" y="4095940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bisher</a:t>
            </a:r>
            <a:endParaRPr lang="de-DE" sz="1200">
              <a:solidFill>
                <a:srgbClr val="0065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9582C9C-40D0-8AAE-0B6E-F912A390E214}"/>
              </a:ext>
            </a:extLst>
          </p:cNvPr>
          <p:cNvSpPr txBox="1"/>
          <p:nvPr/>
        </p:nvSpPr>
        <p:spPr>
          <a:xfrm>
            <a:off x="4267693" y="4115915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>
                <a:solidFill>
                  <a:srgbClr val="0065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Zukunft</a:t>
            </a:r>
            <a:endParaRPr lang="de-DE" sz="1200">
              <a:solidFill>
                <a:srgbClr val="0065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1B74D65D-038B-416B-6409-D3FF7E89AB43}"/>
              </a:ext>
            </a:extLst>
          </p:cNvPr>
          <p:cNvSpPr/>
          <p:nvPr/>
        </p:nvSpPr>
        <p:spPr>
          <a:xfrm rot="5400000">
            <a:off x="3171027" y="2387765"/>
            <a:ext cx="689519" cy="382237"/>
          </a:xfrm>
          <a:prstGeom prst="triangle">
            <a:avLst/>
          </a:prstGeom>
          <a:solidFill>
            <a:srgbClr val="EC6607"/>
          </a:solidFill>
          <a:ln>
            <a:solidFill>
              <a:srgbClr val="EC66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5231D16-7C92-DB7C-0215-7CC52DDFFC09}"/>
              </a:ext>
            </a:extLst>
          </p:cNvPr>
          <p:cNvSpPr txBox="1"/>
          <p:nvPr/>
        </p:nvSpPr>
        <p:spPr>
          <a:xfrm>
            <a:off x="6674177" y="2981666"/>
            <a:ext cx="459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>
                <a:solidFill>
                  <a:srgbClr val="EC6607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464EC11-DED5-A795-E035-56FABD7DC1FE}"/>
              </a:ext>
            </a:extLst>
          </p:cNvPr>
          <p:cNvSpPr txBox="1"/>
          <p:nvPr/>
        </p:nvSpPr>
        <p:spPr>
          <a:xfrm>
            <a:off x="6674176" y="3488630"/>
            <a:ext cx="459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>
                <a:solidFill>
                  <a:srgbClr val="EC6607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99B959B-450C-95F1-FCBC-128131FA5ACB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Wie heizen wir in Zukunft?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9E9052-B8BD-1856-6250-3026AC41F610}"/>
              </a:ext>
            </a:extLst>
          </p:cNvPr>
          <p:cNvSpPr txBox="1"/>
          <p:nvPr/>
        </p:nvSpPr>
        <p:spPr>
          <a:xfrm>
            <a:off x="2855060" y="4801564"/>
            <a:ext cx="563374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Die Angaben sind als Größenordnungen zu verstehen; tatsächliche Entwicklungen abhängig von Zeithorizont, verschiedenen (gesetzlichen wie technischen) Rahmenbedingungen und je nach Definition.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3CBA846-D802-4FCC-7389-C1D63FEBE3D5}"/>
              </a:ext>
            </a:extLst>
          </p:cNvPr>
          <p:cNvSpPr txBox="1"/>
          <p:nvPr/>
        </p:nvSpPr>
        <p:spPr>
          <a:xfrm>
            <a:off x="1179492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D2E6C66-4A74-7B4E-E4A9-8344ABEAD3C4}"/>
              </a:ext>
            </a:extLst>
          </p:cNvPr>
          <p:cNvCxnSpPr>
            <a:cxnSpLocks/>
          </p:cNvCxnSpPr>
          <p:nvPr/>
        </p:nvCxnSpPr>
        <p:spPr>
          <a:xfrm>
            <a:off x="2838907" y="1035844"/>
            <a:ext cx="1358574" cy="1222409"/>
          </a:xfrm>
          <a:prstGeom prst="line">
            <a:avLst/>
          </a:prstGeom>
          <a:ln w="19050">
            <a:solidFill>
              <a:srgbClr val="EC660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268083D9-69F5-C6DD-8363-57810257000E}"/>
              </a:ext>
            </a:extLst>
          </p:cNvPr>
          <p:cNvCxnSpPr>
            <a:cxnSpLocks/>
          </p:cNvCxnSpPr>
          <p:nvPr/>
        </p:nvCxnSpPr>
        <p:spPr>
          <a:xfrm>
            <a:off x="2840772" y="4023937"/>
            <a:ext cx="1363788" cy="0"/>
          </a:xfrm>
          <a:prstGeom prst="line">
            <a:avLst/>
          </a:prstGeom>
          <a:ln w="19050">
            <a:solidFill>
              <a:srgbClr val="EC660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DAB26C7E-7D95-02F9-4BED-DBEDFCD91227}"/>
              </a:ext>
            </a:extLst>
          </p:cNvPr>
          <p:cNvSpPr txBox="1"/>
          <p:nvPr/>
        </p:nvSpPr>
        <p:spPr>
          <a:xfrm>
            <a:off x="2647471" y="3075461"/>
            <a:ext cx="2376211" cy="947722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b="1"/>
              <a:t>Höhere oder hohe </a:t>
            </a:r>
            <a:r>
              <a:rPr lang="de-DE"/>
              <a:t>VL-Temperatur</a:t>
            </a:r>
            <a:r>
              <a:rPr lang="de-DE" b="1"/>
              <a:t> </a:t>
            </a:r>
            <a:r>
              <a:rPr lang="de-DE"/>
              <a:t>(z.B. Denkmal)</a:t>
            </a:r>
            <a:endParaRPr lang="de-DE" b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0580D4-B1B7-6D34-C77A-103D060E02CD}"/>
              </a:ext>
            </a:extLst>
          </p:cNvPr>
          <p:cNvSpPr txBox="1"/>
          <p:nvPr/>
        </p:nvSpPr>
        <p:spPr>
          <a:xfrm>
            <a:off x="2640214" y="1875407"/>
            <a:ext cx="2376211" cy="947722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b="1"/>
              <a:t>Niedrige</a:t>
            </a:r>
            <a:r>
              <a:rPr lang="de-DE"/>
              <a:t> VL-Temperatur</a:t>
            </a:r>
            <a:br>
              <a:rPr lang="de-DE"/>
            </a:br>
            <a:r>
              <a:rPr lang="de-DE"/>
              <a:t>(&lt;55°C)</a:t>
            </a:r>
            <a:endParaRPr lang="de-DE" b="1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36CA26-D4D9-7887-94E6-DD4629967BCA}"/>
              </a:ext>
            </a:extLst>
          </p:cNvPr>
          <p:cNvSpPr txBox="1"/>
          <p:nvPr/>
        </p:nvSpPr>
        <p:spPr>
          <a:xfrm>
            <a:off x="1179492" y="4873175"/>
            <a:ext cx="1637983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800">
                <a:latin typeface="Calibri" panose="020F0502020204030204" pitchFamily="34" charset="0"/>
                <a:cs typeface="Calibri" panose="020F0502020204030204" pitchFamily="34" charset="0"/>
              </a:rPr>
              <a:t>Alle Angaben ohne Gewähr!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640AC0-3178-6798-5192-2BF45C1872E1}"/>
              </a:ext>
            </a:extLst>
          </p:cNvPr>
          <p:cNvSpPr txBox="1"/>
          <p:nvPr/>
        </p:nvSpPr>
        <p:spPr>
          <a:xfrm>
            <a:off x="2602114" y="1149294"/>
            <a:ext cx="2376211" cy="9477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>
                <a:solidFill>
                  <a:schemeClr val="bg1">
                    <a:lumMod val="50000"/>
                  </a:schemeClr>
                </a:solidFill>
              </a:rPr>
              <a:t>Niedrige VL-Temperaturen</a:t>
            </a:r>
            <a:br>
              <a:rPr lang="de-DE">
                <a:solidFill>
                  <a:schemeClr val="bg1">
                    <a:lumMod val="50000"/>
                  </a:schemeClr>
                </a:solidFill>
              </a:rPr>
            </a:br>
            <a:r>
              <a:rPr lang="de-DE">
                <a:solidFill>
                  <a:schemeClr val="bg1">
                    <a:lumMod val="50000"/>
                  </a:schemeClr>
                </a:solidFill>
              </a:rPr>
              <a:t>verbessern EE-Bilanz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8DD39A3-07E2-F89B-A206-9E6163887BA8}"/>
              </a:ext>
            </a:extLst>
          </p:cNvPr>
          <p:cNvSpPr txBox="1"/>
          <p:nvPr/>
        </p:nvSpPr>
        <p:spPr>
          <a:xfrm>
            <a:off x="755649" y="1336283"/>
            <a:ext cx="1865011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Wärmenetz vorhanden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0806613-E8B7-054E-702F-02912ACEFBC8}"/>
              </a:ext>
            </a:extLst>
          </p:cNvPr>
          <p:cNvSpPr txBox="1"/>
          <p:nvPr/>
        </p:nvSpPr>
        <p:spPr>
          <a:xfrm>
            <a:off x="4999211" y="1436561"/>
            <a:ext cx="3312000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An Wärmenetz anschließen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5975E38-8045-F02B-B45B-C289F0678FD7}"/>
              </a:ext>
            </a:extLst>
          </p:cNvPr>
          <p:cNvCxnSpPr>
            <a:cxnSpLocks/>
          </p:cNvCxnSpPr>
          <p:nvPr/>
        </p:nvCxnSpPr>
        <p:spPr>
          <a:xfrm>
            <a:off x="2711373" y="1644518"/>
            <a:ext cx="21336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7D1FB3B-FF26-74ED-F446-4A6D983636F1}"/>
              </a:ext>
            </a:extLst>
          </p:cNvPr>
          <p:cNvSpPr txBox="1"/>
          <p:nvPr/>
        </p:nvSpPr>
        <p:spPr>
          <a:xfrm>
            <a:off x="755649" y="2054613"/>
            <a:ext cx="1865011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Kein Wärmenetz</a:t>
            </a:r>
            <a:br>
              <a:rPr lang="de-DE" sz="1800" cap="none"/>
            </a:br>
            <a:r>
              <a:rPr lang="de-DE" sz="1800" cap="none">
                <a:sym typeface="Wingdings" panose="05000000000000000000" pitchFamily="2" charset="2"/>
              </a:rPr>
              <a:t> Einzelheizung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C068FF3-D768-79DF-AF4E-DE275589EE69}"/>
              </a:ext>
            </a:extLst>
          </p:cNvPr>
          <p:cNvSpPr txBox="1"/>
          <p:nvPr/>
        </p:nvSpPr>
        <p:spPr>
          <a:xfrm>
            <a:off x="4999211" y="2163908"/>
            <a:ext cx="3312000" cy="4356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Wärmepumpe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3118E05-E352-7D47-D876-658932B575CD}"/>
              </a:ext>
            </a:extLst>
          </p:cNvPr>
          <p:cNvSpPr txBox="1"/>
          <p:nvPr/>
        </p:nvSpPr>
        <p:spPr>
          <a:xfrm>
            <a:off x="4999211" y="3824779"/>
            <a:ext cx="3312000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Pelletsheizung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B528EB4-05FE-6A59-0991-5E2EE72368D6}"/>
              </a:ext>
            </a:extLst>
          </p:cNvPr>
          <p:cNvSpPr txBox="1"/>
          <p:nvPr/>
        </p:nvSpPr>
        <p:spPr>
          <a:xfrm>
            <a:off x="4999211" y="2831423"/>
            <a:ext cx="3312000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Wärmepumpe + neue Heizkörper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EAE86A-B1CB-398A-3CF8-FCE0180041B4}"/>
              </a:ext>
            </a:extLst>
          </p:cNvPr>
          <p:cNvSpPr txBox="1"/>
          <p:nvPr/>
        </p:nvSpPr>
        <p:spPr>
          <a:xfrm>
            <a:off x="4999211" y="3326200"/>
            <a:ext cx="3312000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Hybridheizung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A51F0E4-3EC8-2F72-A78E-01313A964E58}"/>
              </a:ext>
            </a:extLst>
          </p:cNvPr>
          <p:cNvSpPr txBox="1"/>
          <p:nvPr/>
        </p:nvSpPr>
        <p:spPr>
          <a:xfrm>
            <a:off x="773360" y="4264639"/>
            <a:ext cx="355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 = Vorlauftemperatur</a:t>
            </a:r>
            <a:b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 = Erneuerbare Energien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DBD44D-BF75-53B7-824C-CE5ACE812EE2}"/>
              </a:ext>
            </a:extLst>
          </p:cNvPr>
          <p:cNvSpPr txBox="1"/>
          <p:nvPr/>
        </p:nvSpPr>
        <p:spPr>
          <a:xfrm>
            <a:off x="755649" y="3247541"/>
            <a:ext cx="1865012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Kein Wärmenetz</a:t>
            </a:r>
            <a:br>
              <a:rPr lang="de-DE" sz="1800" cap="none"/>
            </a:br>
            <a:r>
              <a:rPr lang="de-DE" sz="1800" cap="none">
                <a:sym typeface="Wingdings" panose="05000000000000000000" pitchFamily="2" charset="2"/>
              </a:rPr>
              <a:t> Einzelheizung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cxnSp>
        <p:nvCxnSpPr>
          <p:cNvPr id="2" name="Gerade Verbindung mit Pfeil 1">
            <a:extLst>
              <a:ext uri="{FF2B5EF4-FFF2-40B4-BE49-F238E27FC236}">
                <a16:creationId xmlns:a16="http://schemas.microsoft.com/office/drawing/2014/main" id="{1CAD7592-B25D-783A-FC03-93356045E51F}"/>
              </a:ext>
            </a:extLst>
          </p:cNvPr>
          <p:cNvCxnSpPr>
            <a:cxnSpLocks/>
          </p:cNvCxnSpPr>
          <p:nvPr/>
        </p:nvCxnSpPr>
        <p:spPr>
          <a:xfrm>
            <a:off x="2711373" y="2364954"/>
            <a:ext cx="21336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D6114AC-4DB1-80DD-E4CF-7B515FDDCF84}"/>
              </a:ext>
            </a:extLst>
          </p:cNvPr>
          <p:cNvCxnSpPr>
            <a:cxnSpLocks/>
          </p:cNvCxnSpPr>
          <p:nvPr/>
        </p:nvCxnSpPr>
        <p:spPr>
          <a:xfrm>
            <a:off x="2711373" y="3549517"/>
            <a:ext cx="21336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2">
            <a:extLst>
              <a:ext uri="{FF2B5EF4-FFF2-40B4-BE49-F238E27FC236}">
                <a16:creationId xmlns:a16="http://schemas.microsoft.com/office/drawing/2014/main" id="{E3E0D95F-A53A-C384-5015-1D35FE629962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Welche Heizung ist grundsätzlich die richtige? </a:t>
            </a:r>
            <a:endParaRPr lang="de-DE" sz="2000">
              <a:solidFill>
                <a:schemeClr val="tx1">
                  <a:lumMod val="60000"/>
                  <a:lumOff val="40000"/>
                </a:schemeClr>
              </a:solidFill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2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0" grpId="0" animBg="1"/>
      <p:bldP spid="21" grpId="0" animBg="1"/>
      <p:bldP spid="6" grpId="0" animBg="1"/>
      <p:bldP spid="12" grpId="0" animBg="1"/>
      <p:bldP spid="13" grpId="0" animBg="1"/>
      <p:bldP spid="20" grpId="0" animBg="1"/>
      <p:bldP spid="7" grpId="0" animBg="1"/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DA2309A-5A9E-884D-F1E8-45E0147C8184}"/>
              </a:ext>
            </a:extLst>
          </p:cNvPr>
          <p:cNvSpPr txBox="1"/>
          <p:nvPr/>
        </p:nvSpPr>
        <p:spPr>
          <a:xfrm>
            <a:off x="755650" y="3245762"/>
            <a:ext cx="2285898" cy="1246821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Gebäudealter gibt Orientierung z. Energiestandard</a:t>
            </a:r>
            <a:br>
              <a:rPr lang="de-DE" sz="1800" cap="none"/>
            </a:br>
            <a:r>
              <a:rPr lang="de-DE" sz="1800" cap="none"/>
              <a:t>(Heizlastberechnung konkretisiert)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4E747A-A5BB-79F7-6033-2FB22B4DC49B}"/>
              </a:ext>
            </a:extLst>
          </p:cNvPr>
          <p:cNvSpPr txBox="1"/>
          <p:nvPr/>
        </p:nvSpPr>
        <p:spPr>
          <a:xfrm>
            <a:off x="755650" y="1679376"/>
            <a:ext cx="2285898" cy="612000"/>
          </a:xfrm>
          <a:prstGeom prst="rect">
            <a:avLst/>
          </a:prstGeom>
          <a:solidFill>
            <a:srgbClr val="006577"/>
          </a:solidFill>
          <a:ln w="19050">
            <a:solidFill>
              <a:srgbClr val="006577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/>
              <a:t>Übergabesystem der Heizung</a:t>
            </a:r>
            <a:endParaRPr lang="de-DE" sz="1400" b="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9A1CCBC-4394-4438-7F78-2D31F342A25F}"/>
              </a:ext>
            </a:extLst>
          </p:cNvPr>
          <p:cNvSpPr txBox="1"/>
          <p:nvPr/>
        </p:nvSpPr>
        <p:spPr>
          <a:xfrm>
            <a:off x="3184996" y="3166798"/>
            <a:ext cx="1260279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Vor 1978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383A24-4145-0777-7FA8-43803FE349D5}"/>
              </a:ext>
            </a:extLst>
          </p:cNvPr>
          <p:cNvSpPr txBox="1"/>
          <p:nvPr/>
        </p:nvSpPr>
        <p:spPr>
          <a:xfrm>
            <a:off x="3181302" y="1903210"/>
            <a:ext cx="2018533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Heizkörper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5AB3B7-65AB-A4EB-4484-129897D78309}"/>
              </a:ext>
            </a:extLst>
          </p:cNvPr>
          <p:cNvSpPr txBox="1"/>
          <p:nvPr/>
        </p:nvSpPr>
        <p:spPr>
          <a:xfrm>
            <a:off x="3181303" y="1233787"/>
            <a:ext cx="2018533" cy="612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Flächenheizung (Fußbodenheizung)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D94F60-3852-1C50-7446-21AF0C12F12F}"/>
              </a:ext>
            </a:extLst>
          </p:cNvPr>
          <p:cNvSpPr txBox="1"/>
          <p:nvPr/>
        </p:nvSpPr>
        <p:spPr>
          <a:xfrm>
            <a:off x="3181303" y="2394573"/>
            <a:ext cx="2018533" cy="6120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Einzelöfen,</a:t>
            </a:r>
            <a:br>
              <a:rPr lang="de-DE" sz="1800" cap="none">
                <a:solidFill>
                  <a:prstClr val="white"/>
                </a:solidFill>
                <a:cs typeface="+mn-cs"/>
              </a:rPr>
            </a:br>
            <a:r>
              <a:rPr lang="de-DE" sz="1800" cap="none">
                <a:solidFill>
                  <a:prstClr val="white"/>
                </a:solidFill>
                <a:cs typeface="+mn-cs"/>
              </a:rPr>
              <a:t>Nachtspeicheröfen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8EEA34-99F4-2D02-9CA5-19CE7ABF2E96}"/>
              </a:ext>
            </a:extLst>
          </p:cNvPr>
          <p:cNvSpPr txBox="1"/>
          <p:nvPr/>
        </p:nvSpPr>
        <p:spPr>
          <a:xfrm>
            <a:off x="3184996" y="3649935"/>
            <a:ext cx="1260279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1978-1996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315FE71-F247-3019-E2CD-A7A78CE402C9}"/>
              </a:ext>
            </a:extLst>
          </p:cNvPr>
          <p:cNvSpPr txBox="1"/>
          <p:nvPr/>
        </p:nvSpPr>
        <p:spPr>
          <a:xfrm>
            <a:off x="3184996" y="4133072"/>
            <a:ext cx="1260279" cy="435600"/>
          </a:xfrm>
          <a:prstGeom prst="rect">
            <a:avLst/>
          </a:prstGeom>
          <a:solidFill>
            <a:srgbClr val="95C4D8"/>
          </a:solidFill>
          <a:ln w="19050">
            <a:solidFill>
              <a:srgbClr val="95C4D4"/>
            </a:solidFill>
          </a:ln>
        </p:spPr>
        <p:txBody>
          <a:bodyPr wrap="square" lIns="108000" rIns="36000" rtlCol="0" anchor="ctr">
            <a:noAutofit/>
          </a:bodyPr>
          <a:lstStyle>
            <a:defPPr>
              <a:defRPr lang="id-ID"/>
            </a:defPPr>
            <a:lvl1pPr>
              <a:defRPr sz="1600" b="1" cap="sm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914378">
              <a:lnSpc>
                <a:spcPct val="90000"/>
              </a:lnSpc>
              <a:spcBef>
                <a:spcPts val="600"/>
              </a:spcBef>
              <a:buClr>
                <a:srgbClr val="E9692E"/>
              </a:buClr>
              <a:buSzPct val="90000"/>
              <a:defRPr/>
            </a:pPr>
            <a:r>
              <a:rPr lang="de-DE" sz="1800" cap="none">
                <a:solidFill>
                  <a:prstClr val="white"/>
                </a:solidFill>
                <a:cs typeface="+mn-cs"/>
              </a:rPr>
              <a:t>Nach 1996</a:t>
            </a:r>
            <a:endParaRPr lang="de-DE" sz="1400" cap="none">
              <a:solidFill>
                <a:prstClr val="white"/>
              </a:solidFill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D06038C-3FC3-8FA0-FB28-F87B37E5EE33}"/>
              </a:ext>
            </a:extLst>
          </p:cNvPr>
          <p:cNvSpPr txBox="1"/>
          <p:nvPr/>
        </p:nvSpPr>
        <p:spPr>
          <a:xfrm>
            <a:off x="5325588" y="1231166"/>
            <a:ext cx="2376211" cy="302943"/>
          </a:xfrm>
          <a:prstGeom prst="rect">
            <a:avLst/>
          </a:prstGeom>
          <a:noFill/>
          <a:ln w="19050">
            <a:noFill/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/>
              <a:t>Niedrige VL-Temperaturen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4083971-00F1-4624-3C64-DD80C197A442}"/>
              </a:ext>
            </a:extLst>
          </p:cNvPr>
          <p:cNvSpPr txBox="1"/>
          <p:nvPr/>
        </p:nvSpPr>
        <p:spPr>
          <a:xfrm>
            <a:off x="5325588" y="1793938"/>
            <a:ext cx="3506441" cy="341151"/>
          </a:xfrm>
          <a:prstGeom prst="rect">
            <a:avLst/>
          </a:prstGeom>
          <a:noFill/>
          <a:ln w="19050">
            <a:noFill/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/>
              <a:t>Mittlere bis hohe  VL-Temperaturen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DFBAE7B-9A5B-F7BD-4D7D-50FDF4C6A68B}"/>
              </a:ext>
            </a:extLst>
          </p:cNvPr>
          <p:cNvSpPr txBox="1"/>
          <p:nvPr/>
        </p:nvSpPr>
        <p:spPr>
          <a:xfrm>
            <a:off x="4542065" y="3062336"/>
            <a:ext cx="3628114" cy="454867"/>
          </a:xfrm>
          <a:prstGeom prst="rect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/>
              <a:t>Hoher Energiebedarf (Sanierungsstand?)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24BF4BBF-BB5F-6663-44BB-E219AD727D67}"/>
              </a:ext>
            </a:extLst>
          </p:cNvPr>
          <p:cNvSpPr txBox="1"/>
          <p:nvPr/>
        </p:nvSpPr>
        <p:spPr>
          <a:xfrm>
            <a:off x="4542065" y="3553146"/>
            <a:ext cx="4049043" cy="469945"/>
          </a:xfrm>
          <a:prstGeom prst="rect">
            <a:avLst/>
          </a:prstGeom>
          <a:noFill/>
          <a:ln w="19050">
            <a:noFill/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/>
              <a:t>Mittlerer Energiebedarf (Sanierungsstand?)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CFA63F-97E0-78B6-79C7-055EDB3641CC}"/>
              </a:ext>
            </a:extLst>
          </p:cNvPr>
          <p:cNvSpPr txBox="1"/>
          <p:nvPr/>
        </p:nvSpPr>
        <p:spPr>
          <a:xfrm>
            <a:off x="4542065" y="4126174"/>
            <a:ext cx="2376211" cy="423781"/>
          </a:xfrm>
          <a:prstGeom prst="rect">
            <a:avLst/>
          </a:prstGeom>
          <a:noFill/>
          <a:ln w="19050">
            <a:noFill/>
          </a:ln>
        </p:spPr>
        <p:txBody>
          <a:bodyPr wrap="square" lIns="108000" tIns="72000" rIns="36000" bIns="72000" rtlCol="0" anchor="ctr">
            <a:noAutofit/>
          </a:bodyPr>
          <a:lstStyle>
            <a:defPPr>
              <a:defRPr lang="id-ID"/>
            </a:defPPr>
            <a:lvl1pPr marL="180975" indent="-180975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/>
              <a:t>Niedriger Energiebedarf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E2CAC6B-2E65-5374-1F49-4910582EDD2E}"/>
              </a:ext>
            </a:extLst>
          </p:cNvPr>
          <p:cNvCxnSpPr>
            <a:cxnSpLocks/>
          </p:cNvCxnSpPr>
          <p:nvPr/>
        </p:nvCxnSpPr>
        <p:spPr>
          <a:xfrm>
            <a:off x="5399155" y="1526754"/>
            <a:ext cx="3060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CF6D194-1D79-94DF-A823-00A98617E58A}"/>
              </a:ext>
            </a:extLst>
          </p:cNvPr>
          <p:cNvCxnSpPr>
            <a:cxnSpLocks/>
          </p:cNvCxnSpPr>
          <p:nvPr/>
        </p:nvCxnSpPr>
        <p:spPr>
          <a:xfrm>
            <a:off x="5399155" y="2115571"/>
            <a:ext cx="3060000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F462B53-A9E1-73C1-B95D-3F8BA7A6DE54}"/>
              </a:ext>
            </a:extLst>
          </p:cNvPr>
          <p:cNvCxnSpPr>
            <a:cxnSpLocks/>
          </p:cNvCxnSpPr>
          <p:nvPr/>
        </p:nvCxnSpPr>
        <p:spPr>
          <a:xfrm>
            <a:off x="4572000" y="3431753"/>
            <a:ext cx="3887155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8A6952D2-819B-A71E-AEFF-87E47FF4E442}"/>
              </a:ext>
            </a:extLst>
          </p:cNvPr>
          <p:cNvCxnSpPr>
            <a:cxnSpLocks/>
          </p:cNvCxnSpPr>
          <p:nvPr/>
        </p:nvCxnSpPr>
        <p:spPr>
          <a:xfrm>
            <a:off x="4572000" y="3923590"/>
            <a:ext cx="3887155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2975CEB-7FAF-093B-ECC0-D3EAA952CFE7}"/>
              </a:ext>
            </a:extLst>
          </p:cNvPr>
          <p:cNvCxnSpPr>
            <a:cxnSpLocks/>
          </p:cNvCxnSpPr>
          <p:nvPr/>
        </p:nvCxnSpPr>
        <p:spPr>
          <a:xfrm>
            <a:off x="4572000" y="4467628"/>
            <a:ext cx="3887155" cy="0"/>
          </a:xfrm>
          <a:prstGeom prst="straightConnector1">
            <a:avLst/>
          </a:prstGeom>
          <a:ln w="19050">
            <a:solidFill>
              <a:srgbClr val="EC66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2">
            <a:extLst>
              <a:ext uri="{FF2B5EF4-FFF2-40B4-BE49-F238E27FC236}">
                <a16:creationId xmlns:a16="http://schemas.microsoft.com/office/drawing/2014/main" id="{B845A90B-7814-3A87-3405-7B94B3370D54}"/>
              </a:ext>
            </a:extLst>
          </p:cNvPr>
          <p:cNvSpPr txBox="1">
            <a:spLocks/>
          </p:cNvSpPr>
          <p:nvPr/>
        </p:nvSpPr>
        <p:spPr>
          <a:xfrm>
            <a:off x="608459" y="406800"/>
            <a:ext cx="8247541" cy="486000"/>
          </a:xfrm>
          <a:prstGeom prst="rect">
            <a:avLst/>
          </a:prstGeom>
        </p:spPr>
        <p:txBody>
          <a:bodyPr anchor="t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Entscheidungskriterien:</a:t>
            </a:r>
            <a:br>
              <a:rPr lang="de-DE" sz="32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</a:br>
            <a:r>
              <a:rPr lang="de-DE" sz="200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-102" charset="0"/>
                <a:ea typeface="Calibri" pitchFamily="-102" charset="0"/>
                <a:cs typeface="Calibri" pitchFamily="-102" charset="0"/>
              </a:rPr>
              <a:t>Wie wird geheizt und wie gut wurde gedämmt?</a:t>
            </a:r>
          </a:p>
        </p:txBody>
      </p:sp>
    </p:spTree>
    <p:extLst>
      <p:ext uri="{BB962C8B-B14F-4D97-AF65-F5344CB8AC3E}">
        <p14:creationId xmlns:p14="http://schemas.microsoft.com/office/powerpoint/2010/main" val="11871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23" grpId="0"/>
      <p:bldP spid="68" grpId="0"/>
      <p:bldP spid="3" grpId="0"/>
    </p:bldLst>
  </p:timing>
</p:sld>
</file>

<file path=ppt/theme/theme1.xml><?xml version="1.0" encoding="utf-8"?>
<a:theme xmlns:a="http://schemas.openxmlformats.org/drawingml/2006/main" name="Folien ohne orangenen Balken oben">
  <a:themeElements>
    <a:clrScheme name="Benutzerdefiniert 11">
      <a:dk1>
        <a:srgbClr val="3F3F3F"/>
      </a:dk1>
      <a:lt1>
        <a:sysClr val="window" lastClr="FFFFFF"/>
      </a:lt1>
      <a:dk2>
        <a:srgbClr val="3F3F3F"/>
      </a:dk2>
      <a:lt2>
        <a:srgbClr val="009999"/>
      </a:lt2>
      <a:accent1>
        <a:srgbClr val="F08F1E"/>
      </a:accent1>
      <a:accent2>
        <a:srgbClr val="EE0F53"/>
      </a:accent2>
      <a:accent3>
        <a:srgbClr val="1B87F9"/>
      </a:accent3>
      <a:accent4>
        <a:srgbClr val="8DE823"/>
      </a:accent4>
      <a:accent5>
        <a:srgbClr val="F2DC36"/>
      </a:accent5>
      <a:accent6>
        <a:srgbClr val="445469"/>
      </a:accent6>
      <a:hlink>
        <a:srgbClr val="00B0F0"/>
      </a:hlink>
      <a:folHlink>
        <a:srgbClr val="FFC000"/>
      </a:folHlink>
    </a:clrScheme>
    <a:fontScheme name="Custom 4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ien mit orangenem Balken oben">
  <a:themeElements>
    <a:clrScheme name="Benutzerdefiniert 11">
      <a:dk1>
        <a:srgbClr val="3F3F3F"/>
      </a:dk1>
      <a:lt1>
        <a:sysClr val="window" lastClr="FFFFFF"/>
      </a:lt1>
      <a:dk2>
        <a:srgbClr val="3F3F3F"/>
      </a:dk2>
      <a:lt2>
        <a:srgbClr val="009999"/>
      </a:lt2>
      <a:accent1>
        <a:srgbClr val="F08F1E"/>
      </a:accent1>
      <a:accent2>
        <a:srgbClr val="EE0F53"/>
      </a:accent2>
      <a:accent3>
        <a:srgbClr val="1B87F9"/>
      </a:accent3>
      <a:accent4>
        <a:srgbClr val="8DE823"/>
      </a:accent4>
      <a:accent5>
        <a:srgbClr val="F2DC36"/>
      </a:accent5>
      <a:accent6>
        <a:srgbClr val="445469"/>
      </a:accent6>
      <a:hlink>
        <a:srgbClr val="00B0F0"/>
      </a:hlink>
      <a:folHlink>
        <a:srgbClr val="FFC000"/>
      </a:folHlink>
    </a:clrScheme>
    <a:fontScheme name="Custom 4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tx1">
                <a:lumMod val="60000"/>
                <a:lumOff val="40000"/>
              </a:schemeClr>
            </a:solidFill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9B153414ED7B4495B55C9DB5076503" ma:contentTypeVersion="10" ma:contentTypeDescription="Ein neues Dokument erstellen." ma:contentTypeScope="" ma:versionID="9164a9f3c2155c9ad31073c6f5927eae">
  <xsd:schema xmlns:xsd="http://www.w3.org/2001/XMLSchema" xmlns:xs="http://www.w3.org/2001/XMLSchema" xmlns:p="http://schemas.microsoft.com/office/2006/metadata/properties" xmlns:ns2="e775d057-41b4-493f-9c1d-754df17f6405" xmlns:ns3="fe892489-8e3c-4fc9-88f6-ba82d3db55b7" targetNamespace="http://schemas.microsoft.com/office/2006/metadata/properties" ma:root="true" ma:fieldsID="ffa653b0a3f89c0f5adbbca368ea052a" ns2:_="" ns3:_="">
    <xsd:import namespace="e775d057-41b4-493f-9c1d-754df17f6405"/>
    <xsd:import namespace="fe892489-8e3c-4fc9-88f6-ba82d3db5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5d057-41b4-493f-9c1d-754df17f6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c3142e4c-91d2-4bb3-8dc6-91a7882f17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92489-8e3c-4fc9-88f6-ba82d3db55b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cd3102a-b39d-4815-a8ab-444864d1f4e1}" ma:internalName="TaxCatchAll" ma:showField="CatchAllData" ma:web="fe892489-8e3c-4fc9-88f6-ba82d3db5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892489-8e3c-4fc9-88f6-ba82d3db55b7" xsi:nil="true"/>
    <lcf76f155ced4ddcb4097134ff3c332f xmlns="e775d057-41b4-493f-9c1d-754df17f640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7EDFB-3510-446A-84FA-664BA6E34279}">
  <ds:schemaRefs>
    <ds:schemaRef ds:uri="e775d057-41b4-493f-9c1d-754df17f6405"/>
    <ds:schemaRef ds:uri="fe892489-8e3c-4fc9-88f6-ba82d3db55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6F791F-FA65-475D-BD18-E9E78516D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FA3AA9-6ECE-4220-88C6-ECD33F149464}">
  <ds:schemaRefs>
    <ds:schemaRef ds:uri="e775d057-41b4-493f-9c1d-754df17f6405"/>
    <ds:schemaRef ds:uri="fe892489-8e3c-4fc9-88f6-ba82d3db55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2868</Words>
  <Application>Microsoft Office PowerPoint</Application>
  <PresentationFormat>Bildschirmpräsentation (16:9)</PresentationFormat>
  <Paragraphs>369</Paragraphs>
  <Slides>30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Open Sans Light</vt:lpstr>
      <vt:lpstr>Wingdings</vt:lpstr>
      <vt:lpstr>Folien ohne orangenen Balken oben</vt:lpstr>
      <vt:lpstr>Folien mit orangenem Balken oben</vt:lpstr>
      <vt:lpstr>Gebäudeenergiegesetz 2024 Schwerpunkt Heizungstausch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Steven</dc:creator>
  <cp:lastModifiedBy>Weiss, Marietta [ZAB]</cp:lastModifiedBy>
  <cp:revision>2</cp:revision>
  <dcterms:created xsi:type="dcterms:W3CDTF">2016-10-12T10:24:56Z</dcterms:created>
  <dcterms:modified xsi:type="dcterms:W3CDTF">2023-11-28T11:57:47Z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9deb43-4acb-4b52-9f60-4fbbc307a3db_Enabled">
    <vt:lpwstr>true</vt:lpwstr>
  </property>
  <property fmtid="{D5CDD505-2E9C-101B-9397-08002B2CF9AE}" pid="3" name="MSIP_Label_b69deb43-4acb-4b52-9f60-4fbbc307a3db_SetDate">
    <vt:lpwstr>2023-04-17T08:48:41Z</vt:lpwstr>
  </property>
  <property fmtid="{D5CDD505-2E9C-101B-9397-08002B2CF9AE}" pid="4" name="MSIP_Label_b69deb43-4acb-4b52-9f60-4fbbc307a3db_Method">
    <vt:lpwstr>Standard</vt:lpwstr>
  </property>
  <property fmtid="{D5CDD505-2E9C-101B-9397-08002B2CF9AE}" pid="5" name="MSIP_Label_b69deb43-4acb-4b52-9f60-4fbbc307a3db_Name">
    <vt:lpwstr>Public</vt:lpwstr>
  </property>
  <property fmtid="{D5CDD505-2E9C-101B-9397-08002B2CF9AE}" pid="6" name="MSIP_Label_b69deb43-4acb-4b52-9f60-4fbbc307a3db_SiteId">
    <vt:lpwstr>faad63e0-cb31-4cc2-815c-64e8226a22a3</vt:lpwstr>
  </property>
  <property fmtid="{D5CDD505-2E9C-101B-9397-08002B2CF9AE}" pid="7" name="MSIP_Label_b69deb43-4acb-4b52-9f60-4fbbc307a3db_ActionId">
    <vt:lpwstr>ca97550e-b651-44ba-b104-88c954da1f7a</vt:lpwstr>
  </property>
  <property fmtid="{D5CDD505-2E9C-101B-9397-08002B2CF9AE}" pid="8" name="MSIP_Label_b69deb43-4acb-4b52-9f60-4fbbc307a3db_ContentBits">
    <vt:lpwstr>0</vt:lpwstr>
  </property>
  <property fmtid="{D5CDD505-2E9C-101B-9397-08002B2CF9AE}" pid="9" name="ContentTypeId">
    <vt:lpwstr>0x0101003C9B153414ED7B4495B55C9DB5076503</vt:lpwstr>
  </property>
  <property fmtid="{D5CDD505-2E9C-101B-9397-08002B2CF9AE}" pid="10" name="MediaServiceImageTags">
    <vt:lpwstr/>
  </property>
</Properties>
</file>